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4" r:id="rId3"/>
    <p:sldId id="275" r:id="rId4"/>
    <p:sldId id="276" r:id="rId5"/>
    <p:sldId id="277" r:id="rId6"/>
    <p:sldId id="278" r:id="rId7"/>
    <p:sldId id="279" r:id="rId8"/>
    <p:sldId id="280" r:id="rId9"/>
    <p:sldId id="281" r:id="rId10"/>
    <p:sldId id="282" r:id="rId11"/>
    <p:sldId id="283" r:id="rId12"/>
    <p:sldId id="285" r:id="rId13"/>
    <p:sldId id="287" r:id="rId14"/>
    <p:sldId id="288" r:id="rId15"/>
    <p:sldId id="289" r:id="rId16"/>
    <p:sldId id="290" r:id="rId17"/>
    <p:sldId id="291" r:id="rId18"/>
    <p:sldId id="295" r:id="rId19"/>
    <p:sldId id="296" r:id="rId20"/>
    <p:sldId id="314"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38B842-8A5F-44AE-8CA7-AAF2483E5312}" type="doc">
      <dgm:prSet loTypeId="urn:microsoft.com/office/officeart/2005/8/layout/target1" loCatId="relationship" qsTypeId="urn:microsoft.com/office/officeart/2005/8/quickstyle/simple1" qsCatId="simple" csTypeId="urn:microsoft.com/office/officeart/2005/8/colors/accent1_2" csCatId="accent1" phldr="1"/>
      <dgm:spPr/>
      <dgm:t>
        <a:bodyPr/>
        <a:lstStyle/>
        <a:p>
          <a:endParaRPr lang="tr-TR"/>
        </a:p>
      </dgm:t>
    </dgm:pt>
    <dgm:pt modelId="{B5A082F3-7B91-4303-BD13-81918605DA23}">
      <dgm:prSet/>
      <dgm:spPr/>
      <dgm:t>
        <a:bodyPr/>
        <a:lstStyle/>
        <a:p>
          <a:pPr rtl="0"/>
          <a:r>
            <a:rPr lang="tr-TR" dirty="0" smtClean="0"/>
            <a:t>İnsanın psikolojik yönünü anlamak, tanımak ya da açıklamak niçin önemli?</a:t>
          </a:r>
          <a:endParaRPr lang="tr-TR" dirty="0"/>
        </a:p>
      </dgm:t>
    </dgm:pt>
    <dgm:pt modelId="{81D151FA-F0BC-4A9F-86C1-CE0AAEF3F41C}" type="parTrans" cxnId="{4163A8F5-8A0C-43E7-9600-929412E3EF5A}">
      <dgm:prSet/>
      <dgm:spPr/>
      <dgm:t>
        <a:bodyPr/>
        <a:lstStyle/>
        <a:p>
          <a:endParaRPr lang="tr-TR"/>
        </a:p>
      </dgm:t>
    </dgm:pt>
    <dgm:pt modelId="{21E7029F-6C88-4EC5-A898-CE3AE26706C0}" type="sibTrans" cxnId="{4163A8F5-8A0C-43E7-9600-929412E3EF5A}">
      <dgm:prSet/>
      <dgm:spPr/>
      <dgm:t>
        <a:bodyPr/>
        <a:lstStyle/>
        <a:p>
          <a:endParaRPr lang="tr-TR"/>
        </a:p>
      </dgm:t>
    </dgm:pt>
    <dgm:pt modelId="{AA3AF63E-A049-4EC5-B887-C059BEC80899}" type="pres">
      <dgm:prSet presAssocID="{5F38B842-8A5F-44AE-8CA7-AAF2483E5312}" presName="composite" presStyleCnt="0">
        <dgm:presLayoutVars>
          <dgm:chMax val="5"/>
          <dgm:dir/>
          <dgm:resizeHandles val="exact"/>
        </dgm:presLayoutVars>
      </dgm:prSet>
      <dgm:spPr/>
      <dgm:t>
        <a:bodyPr/>
        <a:lstStyle/>
        <a:p>
          <a:endParaRPr lang="tr-TR"/>
        </a:p>
      </dgm:t>
    </dgm:pt>
    <dgm:pt modelId="{42C865E9-2342-4AAF-ABE9-B6E43362AFD6}" type="pres">
      <dgm:prSet presAssocID="{B5A082F3-7B91-4303-BD13-81918605DA23}" presName="circle1" presStyleLbl="lnNode1" presStyleIdx="0" presStyleCnt="1"/>
      <dgm:spPr/>
    </dgm:pt>
    <dgm:pt modelId="{CC8ABAF0-1EBC-4678-B114-C0D0B64332AF}" type="pres">
      <dgm:prSet presAssocID="{B5A082F3-7B91-4303-BD13-81918605DA23}" presName="text1" presStyleLbl="revTx" presStyleIdx="0" presStyleCnt="1">
        <dgm:presLayoutVars>
          <dgm:bulletEnabled val="1"/>
        </dgm:presLayoutVars>
      </dgm:prSet>
      <dgm:spPr/>
      <dgm:t>
        <a:bodyPr/>
        <a:lstStyle/>
        <a:p>
          <a:endParaRPr lang="tr-TR"/>
        </a:p>
      </dgm:t>
    </dgm:pt>
    <dgm:pt modelId="{75616D0B-82B0-4437-80C0-312834321576}" type="pres">
      <dgm:prSet presAssocID="{B5A082F3-7B91-4303-BD13-81918605DA23}" presName="line1" presStyleLbl="callout" presStyleIdx="0" presStyleCnt="2"/>
      <dgm:spPr/>
    </dgm:pt>
    <dgm:pt modelId="{53DF71CD-B1AA-4C7A-9123-9C46B50B2871}" type="pres">
      <dgm:prSet presAssocID="{B5A082F3-7B91-4303-BD13-81918605DA23}" presName="d1" presStyleLbl="callout" presStyleIdx="1" presStyleCnt="2"/>
      <dgm:spPr/>
    </dgm:pt>
  </dgm:ptLst>
  <dgm:cxnLst>
    <dgm:cxn modelId="{2324ADCA-E338-4ACE-B91F-190CE06F532E}" type="presOf" srcId="{B5A082F3-7B91-4303-BD13-81918605DA23}" destId="{CC8ABAF0-1EBC-4678-B114-C0D0B64332AF}" srcOrd="0" destOrd="0" presId="urn:microsoft.com/office/officeart/2005/8/layout/target1"/>
    <dgm:cxn modelId="{8535E4F3-661F-4DF9-803F-AB260F180566}" type="presOf" srcId="{5F38B842-8A5F-44AE-8CA7-AAF2483E5312}" destId="{AA3AF63E-A049-4EC5-B887-C059BEC80899}" srcOrd="0" destOrd="0" presId="urn:microsoft.com/office/officeart/2005/8/layout/target1"/>
    <dgm:cxn modelId="{4163A8F5-8A0C-43E7-9600-929412E3EF5A}" srcId="{5F38B842-8A5F-44AE-8CA7-AAF2483E5312}" destId="{B5A082F3-7B91-4303-BD13-81918605DA23}" srcOrd="0" destOrd="0" parTransId="{81D151FA-F0BC-4A9F-86C1-CE0AAEF3F41C}" sibTransId="{21E7029F-6C88-4EC5-A898-CE3AE26706C0}"/>
    <dgm:cxn modelId="{C7D0643D-29A9-48FC-BA09-654D4413008B}" type="presParOf" srcId="{AA3AF63E-A049-4EC5-B887-C059BEC80899}" destId="{42C865E9-2342-4AAF-ABE9-B6E43362AFD6}" srcOrd="0" destOrd="0" presId="urn:microsoft.com/office/officeart/2005/8/layout/target1"/>
    <dgm:cxn modelId="{D1EAE82C-F0D8-44AF-B4AF-93FE716421A7}" type="presParOf" srcId="{AA3AF63E-A049-4EC5-B887-C059BEC80899}" destId="{CC8ABAF0-1EBC-4678-B114-C0D0B64332AF}" srcOrd="1" destOrd="0" presId="urn:microsoft.com/office/officeart/2005/8/layout/target1"/>
    <dgm:cxn modelId="{852FF929-93BF-46F9-8821-56CA1D299D10}" type="presParOf" srcId="{AA3AF63E-A049-4EC5-B887-C059BEC80899}" destId="{75616D0B-82B0-4437-80C0-312834321576}" srcOrd="2" destOrd="0" presId="urn:microsoft.com/office/officeart/2005/8/layout/target1"/>
    <dgm:cxn modelId="{6D615222-7519-4C87-A2EB-ED10E502D03E}" type="presParOf" srcId="{AA3AF63E-A049-4EC5-B887-C059BEC80899}" destId="{53DF71CD-B1AA-4C7A-9123-9C46B50B2871}" srcOrd="3"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086CC5-C603-488C-87B0-D10A11B57BD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tr-TR"/>
        </a:p>
      </dgm:t>
    </dgm:pt>
    <dgm:pt modelId="{EFEA1B19-2831-4F83-9259-35797BA281F7}">
      <dgm:prSet/>
      <dgm:spPr/>
      <dgm:t>
        <a:bodyPr/>
        <a:lstStyle/>
        <a:p>
          <a:pPr rtl="0"/>
          <a:r>
            <a:rPr lang="tr-TR" smtClean="0"/>
            <a:t>İnsan davranışlarının çeşitliliği/ çok boyutluluğu üzerine bazı sorular…</a:t>
          </a:r>
          <a:endParaRPr lang="tr-TR"/>
        </a:p>
      </dgm:t>
    </dgm:pt>
    <dgm:pt modelId="{5E6E04DB-31EA-4F58-A699-079CCC598425}" type="parTrans" cxnId="{12987A17-B57C-478F-AB97-752F1BEA57D3}">
      <dgm:prSet/>
      <dgm:spPr/>
      <dgm:t>
        <a:bodyPr/>
        <a:lstStyle/>
        <a:p>
          <a:endParaRPr lang="tr-TR"/>
        </a:p>
      </dgm:t>
    </dgm:pt>
    <dgm:pt modelId="{A14870B8-125F-40CC-8689-32D5362FCCE8}" type="sibTrans" cxnId="{12987A17-B57C-478F-AB97-752F1BEA57D3}">
      <dgm:prSet/>
      <dgm:spPr/>
      <dgm:t>
        <a:bodyPr/>
        <a:lstStyle/>
        <a:p>
          <a:endParaRPr lang="tr-TR"/>
        </a:p>
      </dgm:t>
    </dgm:pt>
    <dgm:pt modelId="{FAF8153E-CCEE-4EDD-AFC5-7BEA77E9955A}">
      <dgm:prSet/>
      <dgm:spPr/>
      <dgm:t>
        <a:bodyPr/>
        <a:lstStyle/>
        <a:p>
          <a:pPr rtl="0"/>
          <a:r>
            <a:rPr lang="tr-TR" smtClean="0"/>
            <a:t>Şu anda okuduğum bilgileri nasıl daha iyi aklımda tutabilirim?</a:t>
          </a:r>
          <a:endParaRPr lang="tr-TR"/>
        </a:p>
      </dgm:t>
    </dgm:pt>
    <dgm:pt modelId="{98343020-6FFF-4B43-90E8-0D0C10637EAA}" type="parTrans" cxnId="{BB1D6968-6E7A-4C04-B0B0-19F3FF888743}">
      <dgm:prSet/>
      <dgm:spPr/>
      <dgm:t>
        <a:bodyPr/>
        <a:lstStyle/>
        <a:p>
          <a:endParaRPr lang="tr-TR"/>
        </a:p>
      </dgm:t>
    </dgm:pt>
    <dgm:pt modelId="{38A10EE5-0C19-4B0E-84BC-E740105E2DAC}" type="sibTrans" cxnId="{BB1D6968-6E7A-4C04-B0B0-19F3FF888743}">
      <dgm:prSet/>
      <dgm:spPr/>
      <dgm:t>
        <a:bodyPr/>
        <a:lstStyle/>
        <a:p>
          <a:endParaRPr lang="tr-TR"/>
        </a:p>
      </dgm:t>
    </dgm:pt>
    <dgm:pt modelId="{1317E4BB-8FD7-46C2-94B0-9F654139634F}">
      <dgm:prSet/>
      <dgm:spPr/>
      <dgm:t>
        <a:bodyPr/>
        <a:lstStyle/>
        <a:p>
          <a:pPr rtl="0"/>
          <a:r>
            <a:rPr lang="tr-TR" smtClean="0"/>
            <a:t>Annemle/babamla neden görüş ayrılıklarımız oluyor?</a:t>
          </a:r>
          <a:endParaRPr lang="tr-TR"/>
        </a:p>
      </dgm:t>
    </dgm:pt>
    <dgm:pt modelId="{7D586B0A-FAC0-43C2-9AE6-885E3238153E}" type="parTrans" cxnId="{9E339FE6-1665-4ED4-A442-338E2C7DDA6B}">
      <dgm:prSet/>
      <dgm:spPr/>
      <dgm:t>
        <a:bodyPr/>
        <a:lstStyle/>
        <a:p>
          <a:endParaRPr lang="tr-TR"/>
        </a:p>
      </dgm:t>
    </dgm:pt>
    <dgm:pt modelId="{B230ECA4-985B-4472-8A36-FC3118A2FA15}" type="sibTrans" cxnId="{9E339FE6-1665-4ED4-A442-338E2C7DDA6B}">
      <dgm:prSet/>
      <dgm:spPr/>
      <dgm:t>
        <a:bodyPr/>
        <a:lstStyle/>
        <a:p>
          <a:endParaRPr lang="tr-TR"/>
        </a:p>
      </dgm:t>
    </dgm:pt>
    <dgm:pt modelId="{FE4ED411-2043-40F6-93F3-1CFD4FD35913}">
      <dgm:prSet/>
      <dgm:spPr/>
      <dgm:t>
        <a:bodyPr/>
        <a:lstStyle/>
        <a:p>
          <a:pPr rtl="0"/>
          <a:r>
            <a:rPr lang="tr-TR" smtClean="0"/>
            <a:t>İnsanlar gerçektengiderekdaha saldırganlaşıyor mu?</a:t>
          </a:r>
          <a:endParaRPr lang="tr-TR"/>
        </a:p>
      </dgm:t>
    </dgm:pt>
    <dgm:pt modelId="{5A98DEDB-EC09-40C0-91B4-7D7B36D81FD0}" type="parTrans" cxnId="{2DA0E15F-EB8F-4D17-A947-40B2429AD936}">
      <dgm:prSet/>
      <dgm:spPr/>
      <dgm:t>
        <a:bodyPr/>
        <a:lstStyle/>
        <a:p>
          <a:endParaRPr lang="tr-TR"/>
        </a:p>
      </dgm:t>
    </dgm:pt>
    <dgm:pt modelId="{50B55B66-3BFE-4D28-979B-535323391945}" type="sibTrans" cxnId="{2DA0E15F-EB8F-4D17-A947-40B2429AD936}">
      <dgm:prSet/>
      <dgm:spPr/>
      <dgm:t>
        <a:bodyPr/>
        <a:lstStyle/>
        <a:p>
          <a:endParaRPr lang="tr-TR"/>
        </a:p>
      </dgm:t>
    </dgm:pt>
    <dgm:pt modelId="{CBD2AABE-DB53-41DB-A824-FAE5338A9747}">
      <dgm:prSet/>
      <dgm:spPr/>
      <dgm:t>
        <a:bodyPr/>
        <a:lstStyle/>
        <a:p>
          <a:pPr rtl="0"/>
          <a:r>
            <a:rPr lang="tr-TR" smtClean="0"/>
            <a:t>Neden küçük çocukların yapamadığış eyleri büyük çocuklar yapabiliyor?</a:t>
          </a:r>
          <a:endParaRPr lang="tr-TR"/>
        </a:p>
      </dgm:t>
    </dgm:pt>
    <dgm:pt modelId="{A62FA296-9F32-4F1E-9095-F0955BBFC222}" type="parTrans" cxnId="{33882752-45E7-441C-BB9E-C46F0ED99437}">
      <dgm:prSet/>
      <dgm:spPr/>
      <dgm:t>
        <a:bodyPr/>
        <a:lstStyle/>
        <a:p>
          <a:endParaRPr lang="tr-TR"/>
        </a:p>
      </dgm:t>
    </dgm:pt>
    <dgm:pt modelId="{EBED5FB2-2858-4649-B2B3-A57EF1750BBD}" type="sibTrans" cxnId="{33882752-45E7-441C-BB9E-C46F0ED99437}">
      <dgm:prSet/>
      <dgm:spPr/>
      <dgm:t>
        <a:bodyPr/>
        <a:lstStyle/>
        <a:p>
          <a:endParaRPr lang="tr-TR"/>
        </a:p>
      </dgm:t>
    </dgm:pt>
    <dgm:pt modelId="{F440EE88-9F26-447F-85E8-45EC04A13E96}">
      <dgm:prSet/>
      <dgm:spPr/>
      <dgm:t>
        <a:bodyPr/>
        <a:lstStyle/>
        <a:p>
          <a:pPr rtl="0"/>
          <a:r>
            <a:rPr lang="tr-TR" smtClean="0"/>
            <a:t>Kız/erkek arkadaşlarımla yaşadığım sorunları nasıl çözebilirim?</a:t>
          </a:r>
          <a:endParaRPr lang="tr-TR"/>
        </a:p>
      </dgm:t>
    </dgm:pt>
    <dgm:pt modelId="{929D043B-F192-4628-A306-97C04861A283}" type="parTrans" cxnId="{AD751BD0-3131-4BD1-9EAE-446CC489A14A}">
      <dgm:prSet/>
      <dgm:spPr/>
      <dgm:t>
        <a:bodyPr/>
        <a:lstStyle/>
        <a:p>
          <a:endParaRPr lang="tr-TR"/>
        </a:p>
      </dgm:t>
    </dgm:pt>
    <dgm:pt modelId="{85C244A8-6340-4BEF-AC80-9D7E75EFBB66}" type="sibTrans" cxnId="{AD751BD0-3131-4BD1-9EAE-446CC489A14A}">
      <dgm:prSet/>
      <dgm:spPr/>
      <dgm:t>
        <a:bodyPr/>
        <a:lstStyle/>
        <a:p>
          <a:endParaRPr lang="tr-TR"/>
        </a:p>
      </dgm:t>
    </dgm:pt>
    <dgm:pt modelId="{F9F01309-0F14-4798-95F9-D2DDF57AFA06}">
      <dgm:prSet/>
      <dgm:spPr/>
      <dgm:t>
        <a:bodyPr/>
        <a:lstStyle/>
        <a:p>
          <a:pPr rtl="0"/>
          <a:r>
            <a:rPr lang="tr-TR" smtClean="0"/>
            <a:t>Gerçekten reklamlardan bu  kadar etkileniyor muyuz?</a:t>
          </a:r>
          <a:endParaRPr lang="tr-TR"/>
        </a:p>
      </dgm:t>
    </dgm:pt>
    <dgm:pt modelId="{7A10750B-A5A0-423B-8AF1-65E6B35F6303}" type="parTrans" cxnId="{0188BB82-8F90-4D24-BF8F-D8C3D5E5B521}">
      <dgm:prSet/>
      <dgm:spPr/>
      <dgm:t>
        <a:bodyPr/>
        <a:lstStyle/>
        <a:p>
          <a:endParaRPr lang="tr-TR"/>
        </a:p>
      </dgm:t>
    </dgm:pt>
    <dgm:pt modelId="{983353DD-9F4B-456E-9753-F45647EE6380}" type="sibTrans" cxnId="{0188BB82-8F90-4D24-BF8F-D8C3D5E5B521}">
      <dgm:prSet/>
      <dgm:spPr/>
      <dgm:t>
        <a:bodyPr/>
        <a:lstStyle/>
        <a:p>
          <a:endParaRPr lang="tr-TR"/>
        </a:p>
      </dgm:t>
    </dgm:pt>
    <dgm:pt modelId="{51A76881-978A-403C-AD62-4374B57E4A10}">
      <dgm:prSet/>
      <dgm:spPr/>
      <dgm:t>
        <a:bodyPr/>
        <a:lstStyle/>
        <a:p>
          <a:pPr rtl="0"/>
          <a:r>
            <a:rPr lang="tr-TR" smtClean="0"/>
            <a:t>Bende yaşlanınca babaannem/dedem gibi  mi olacağım?</a:t>
          </a:r>
          <a:endParaRPr lang="tr-TR"/>
        </a:p>
      </dgm:t>
    </dgm:pt>
    <dgm:pt modelId="{BEDEC311-0E46-4429-9434-147597101F88}" type="parTrans" cxnId="{98F5BD0A-B10A-4C8E-891C-F231F660CB41}">
      <dgm:prSet/>
      <dgm:spPr/>
      <dgm:t>
        <a:bodyPr/>
        <a:lstStyle/>
        <a:p>
          <a:endParaRPr lang="tr-TR"/>
        </a:p>
      </dgm:t>
    </dgm:pt>
    <dgm:pt modelId="{74556A17-F979-41BC-85FA-6A0D5A1D865D}" type="sibTrans" cxnId="{98F5BD0A-B10A-4C8E-891C-F231F660CB41}">
      <dgm:prSet/>
      <dgm:spPr/>
      <dgm:t>
        <a:bodyPr/>
        <a:lstStyle/>
        <a:p>
          <a:endParaRPr lang="tr-TR"/>
        </a:p>
      </dgm:t>
    </dgm:pt>
    <dgm:pt modelId="{1B6672CD-DBE4-4B7B-A053-AA40B44EA43C}">
      <dgm:prSet/>
      <dgm:spPr/>
      <dgm:t>
        <a:bodyPr/>
        <a:lstStyle/>
        <a:p>
          <a:pPr rtl="0"/>
          <a:r>
            <a:rPr lang="tr-TR" smtClean="0"/>
            <a:t>İnsanların bir futbol takımına bu kadar yürekten bağlı olabilmelerinin nedenleri neler olabilir?</a:t>
          </a:r>
          <a:endParaRPr lang="tr-TR"/>
        </a:p>
      </dgm:t>
    </dgm:pt>
    <dgm:pt modelId="{37F53D4F-C1DA-4A99-9099-D3B79E58F3B8}" type="parTrans" cxnId="{A2482C48-4E75-46DD-B552-1235A6274EFB}">
      <dgm:prSet/>
      <dgm:spPr/>
      <dgm:t>
        <a:bodyPr/>
        <a:lstStyle/>
        <a:p>
          <a:endParaRPr lang="tr-TR"/>
        </a:p>
      </dgm:t>
    </dgm:pt>
    <dgm:pt modelId="{458D6FA8-49A5-4E6A-A672-999464F97688}" type="sibTrans" cxnId="{A2482C48-4E75-46DD-B552-1235A6274EFB}">
      <dgm:prSet/>
      <dgm:spPr/>
      <dgm:t>
        <a:bodyPr/>
        <a:lstStyle/>
        <a:p>
          <a:endParaRPr lang="tr-TR"/>
        </a:p>
      </dgm:t>
    </dgm:pt>
    <dgm:pt modelId="{C66A644C-9512-4872-A96D-4B7CAC410805}" type="pres">
      <dgm:prSet presAssocID="{40086CC5-C603-488C-87B0-D10A11B57BD9}" presName="linear" presStyleCnt="0">
        <dgm:presLayoutVars>
          <dgm:animLvl val="lvl"/>
          <dgm:resizeHandles val="exact"/>
        </dgm:presLayoutVars>
      </dgm:prSet>
      <dgm:spPr/>
      <dgm:t>
        <a:bodyPr/>
        <a:lstStyle/>
        <a:p>
          <a:endParaRPr lang="tr-TR"/>
        </a:p>
      </dgm:t>
    </dgm:pt>
    <dgm:pt modelId="{5D2D52B3-4ABD-4970-B891-0D806348E42B}" type="pres">
      <dgm:prSet presAssocID="{EFEA1B19-2831-4F83-9259-35797BA281F7}" presName="parentText" presStyleLbl="node1" presStyleIdx="0" presStyleCnt="1">
        <dgm:presLayoutVars>
          <dgm:chMax val="0"/>
          <dgm:bulletEnabled val="1"/>
        </dgm:presLayoutVars>
      </dgm:prSet>
      <dgm:spPr/>
      <dgm:t>
        <a:bodyPr/>
        <a:lstStyle/>
        <a:p>
          <a:endParaRPr lang="tr-TR"/>
        </a:p>
      </dgm:t>
    </dgm:pt>
    <dgm:pt modelId="{6057641A-7540-41E4-B187-7CB067F047CE}" type="pres">
      <dgm:prSet presAssocID="{EFEA1B19-2831-4F83-9259-35797BA281F7}" presName="childText" presStyleLbl="revTx" presStyleIdx="0" presStyleCnt="1">
        <dgm:presLayoutVars>
          <dgm:bulletEnabled val="1"/>
        </dgm:presLayoutVars>
      </dgm:prSet>
      <dgm:spPr/>
      <dgm:t>
        <a:bodyPr/>
        <a:lstStyle/>
        <a:p>
          <a:endParaRPr lang="tr-TR"/>
        </a:p>
      </dgm:t>
    </dgm:pt>
  </dgm:ptLst>
  <dgm:cxnLst>
    <dgm:cxn modelId="{4D4EDCDC-4206-42DB-ACD0-6C9A19F12BB0}" type="presOf" srcId="{1B6672CD-DBE4-4B7B-A053-AA40B44EA43C}" destId="{6057641A-7540-41E4-B187-7CB067F047CE}" srcOrd="0" destOrd="7" presId="urn:microsoft.com/office/officeart/2005/8/layout/vList2"/>
    <dgm:cxn modelId="{0188BB82-8F90-4D24-BF8F-D8C3D5E5B521}" srcId="{EFEA1B19-2831-4F83-9259-35797BA281F7}" destId="{F9F01309-0F14-4798-95F9-D2DDF57AFA06}" srcOrd="5" destOrd="0" parTransId="{7A10750B-A5A0-423B-8AF1-65E6B35F6303}" sibTransId="{983353DD-9F4B-456E-9753-F45647EE6380}"/>
    <dgm:cxn modelId="{12987A17-B57C-478F-AB97-752F1BEA57D3}" srcId="{40086CC5-C603-488C-87B0-D10A11B57BD9}" destId="{EFEA1B19-2831-4F83-9259-35797BA281F7}" srcOrd="0" destOrd="0" parTransId="{5E6E04DB-31EA-4F58-A699-079CCC598425}" sibTransId="{A14870B8-125F-40CC-8689-32D5362FCCE8}"/>
    <dgm:cxn modelId="{BDD1A064-0D3A-4C8F-8EC7-184FE4645109}" type="presOf" srcId="{F440EE88-9F26-447F-85E8-45EC04A13E96}" destId="{6057641A-7540-41E4-B187-7CB067F047CE}" srcOrd="0" destOrd="4" presId="urn:microsoft.com/office/officeart/2005/8/layout/vList2"/>
    <dgm:cxn modelId="{13688AF5-6556-4361-829B-A3845FB809F3}" type="presOf" srcId="{CBD2AABE-DB53-41DB-A824-FAE5338A9747}" destId="{6057641A-7540-41E4-B187-7CB067F047CE}" srcOrd="0" destOrd="3" presId="urn:microsoft.com/office/officeart/2005/8/layout/vList2"/>
    <dgm:cxn modelId="{59A6D4F6-1878-4144-BC74-7390C3269559}" type="presOf" srcId="{40086CC5-C603-488C-87B0-D10A11B57BD9}" destId="{C66A644C-9512-4872-A96D-4B7CAC410805}" srcOrd="0" destOrd="0" presId="urn:microsoft.com/office/officeart/2005/8/layout/vList2"/>
    <dgm:cxn modelId="{2DA0E15F-EB8F-4D17-A947-40B2429AD936}" srcId="{EFEA1B19-2831-4F83-9259-35797BA281F7}" destId="{FE4ED411-2043-40F6-93F3-1CFD4FD35913}" srcOrd="2" destOrd="0" parTransId="{5A98DEDB-EC09-40C0-91B4-7D7B36D81FD0}" sibTransId="{50B55B66-3BFE-4D28-979B-535323391945}"/>
    <dgm:cxn modelId="{BB1D6968-6E7A-4C04-B0B0-19F3FF888743}" srcId="{EFEA1B19-2831-4F83-9259-35797BA281F7}" destId="{FAF8153E-CCEE-4EDD-AFC5-7BEA77E9955A}" srcOrd="0" destOrd="0" parTransId="{98343020-6FFF-4B43-90E8-0D0C10637EAA}" sibTransId="{38A10EE5-0C19-4B0E-84BC-E740105E2DAC}"/>
    <dgm:cxn modelId="{9E339FE6-1665-4ED4-A442-338E2C7DDA6B}" srcId="{EFEA1B19-2831-4F83-9259-35797BA281F7}" destId="{1317E4BB-8FD7-46C2-94B0-9F654139634F}" srcOrd="1" destOrd="0" parTransId="{7D586B0A-FAC0-43C2-9AE6-885E3238153E}" sibTransId="{B230ECA4-985B-4472-8A36-FC3118A2FA15}"/>
    <dgm:cxn modelId="{33882752-45E7-441C-BB9E-C46F0ED99437}" srcId="{EFEA1B19-2831-4F83-9259-35797BA281F7}" destId="{CBD2AABE-DB53-41DB-A824-FAE5338A9747}" srcOrd="3" destOrd="0" parTransId="{A62FA296-9F32-4F1E-9095-F0955BBFC222}" sibTransId="{EBED5FB2-2858-4649-B2B3-A57EF1750BBD}"/>
    <dgm:cxn modelId="{7B064687-2EE9-4225-BAFC-1190EE952166}" type="presOf" srcId="{1317E4BB-8FD7-46C2-94B0-9F654139634F}" destId="{6057641A-7540-41E4-B187-7CB067F047CE}" srcOrd="0" destOrd="1" presId="urn:microsoft.com/office/officeart/2005/8/layout/vList2"/>
    <dgm:cxn modelId="{8E8DBF77-47EC-414D-8163-452683B0CF87}" type="presOf" srcId="{51A76881-978A-403C-AD62-4374B57E4A10}" destId="{6057641A-7540-41E4-B187-7CB067F047CE}" srcOrd="0" destOrd="6" presId="urn:microsoft.com/office/officeart/2005/8/layout/vList2"/>
    <dgm:cxn modelId="{A2482C48-4E75-46DD-B552-1235A6274EFB}" srcId="{EFEA1B19-2831-4F83-9259-35797BA281F7}" destId="{1B6672CD-DBE4-4B7B-A053-AA40B44EA43C}" srcOrd="7" destOrd="0" parTransId="{37F53D4F-C1DA-4A99-9099-D3B79E58F3B8}" sibTransId="{458D6FA8-49A5-4E6A-A672-999464F97688}"/>
    <dgm:cxn modelId="{0DA90659-5E1C-494E-A195-9F5D0B158958}" type="presOf" srcId="{EFEA1B19-2831-4F83-9259-35797BA281F7}" destId="{5D2D52B3-4ABD-4970-B891-0D806348E42B}" srcOrd="0" destOrd="0" presId="urn:microsoft.com/office/officeart/2005/8/layout/vList2"/>
    <dgm:cxn modelId="{AD751BD0-3131-4BD1-9EAE-446CC489A14A}" srcId="{EFEA1B19-2831-4F83-9259-35797BA281F7}" destId="{F440EE88-9F26-447F-85E8-45EC04A13E96}" srcOrd="4" destOrd="0" parTransId="{929D043B-F192-4628-A306-97C04861A283}" sibTransId="{85C244A8-6340-4BEF-AC80-9D7E75EFBB66}"/>
    <dgm:cxn modelId="{432BCA7B-EAA4-4900-96B0-4ED54C72F3E8}" type="presOf" srcId="{FE4ED411-2043-40F6-93F3-1CFD4FD35913}" destId="{6057641A-7540-41E4-B187-7CB067F047CE}" srcOrd="0" destOrd="2" presId="urn:microsoft.com/office/officeart/2005/8/layout/vList2"/>
    <dgm:cxn modelId="{98F5BD0A-B10A-4C8E-891C-F231F660CB41}" srcId="{EFEA1B19-2831-4F83-9259-35797BA281F7}" destId="{51A76881-978A-403C-AD62-4374B57E4A10}" srcOrd="6" destOrd="0" parTransId="{BEDEC311-0E46-4429-9434-147597101F88}" sibTransId="{74556A17-F979-41BC-85FA-6A0D5A1D865D}"/>
    <dgm:cxn modelId="{B2250728-3CBA-4FF9-A54D-C9E485FD6AF4}" type="presOf" srcId="{FAF8153E-CCEE-4EDD-AFC5-7BEA77E9955A}" destId="{6057641A-7540-41E4-B187-7CB067F047CE}" srcOrd="0" destOrd="0" presId="urn:microsoft.com/office/officeart/2005/8/layout/vList2"/>
    <dgm:cxn modelId="{64B88B44-200B-4F99-9712-7F93B4F76209}" type="presOf" srcId="{F9F01309-0F14-4798-95F9-D2DDF57AFA06}" destId="{6057641A-7540-41E4-B187-7CB067F047CE}" srcOrd="0" destOrd="5" presId="urn:microsoft.com/office/officeart/2005/8/layout/vList2"/>
    <dgm:cxn modelId="{0BB631BE-DD31-4A23-81FD-D04E2DFDDFE0}" type="presParOf" srcId="{C66A644C-9512-4872-A96D-4B7CAC410805}" destId="{5D2D52B3-4ABD-4970-B891-0D806348E42B}" srcOrd="0" destOrd="0" presId="urn:microsoft.com/office/officeart/2005/8/layout/vList2"/>
    <dgm:cxn modelId="{4EB215AE-DA83-478A-A00B-08D4FA20CD5D}" type="presParOf" srcId="{C66A644C-9512-4872-A96D-4B7CAC410805}" destId="{6057641A-7540-41E4-B187-7CB067F047C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493598-9398-44A0-8225-B22FB6FA7227}"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tr-TR"/>
        </a:p>
      </dgm:t>
    </dgm:pt>
    <dgm:pt modelId="{508B1AD0-E79C-4F29-B865-11523217D70B}">
      <dgm:prSet/>
      <dgm:spPr/>
      <dgm:t>
        <a:bodyPr/>
        <a:lstStyle/>
        <a:p>
          <a:r>
            <a:rPr lang="tr-TR" b="0" i="0" dirty="0" smtClean="0"/>
            <a:t>İnsanlar günlük problemlerle daha iyi nasıl </a:t>
          </a:r>
          <a:r>
            <a:rPr lang="tr-TR" b="0" i="0" dirty="0" err="1" smtClean="0"/>
            <a:t>başaçıkarlar</a:t>
          </a:r>
          <a:r>
            <a:rPr lang="tr-TR" b="0" i="0" dirty="0" smtClean="0"/>
            <a:t>? </a:t>
          </a:r>
          <a:endParaRPr lang="tr-TR" dirty="0"/>
        </a:p>
      </dgm:t>
    </dgm:pt>
    <dgm:pt modelId="{1E2182D7-ACFD-4F72-9277-37354F197057}" type="parTrans" cxnId="{852BD157-804C-4E69-A9E2-921DF594F181}">
      <dgm:prSet/>
      <dgm:spPr/>
      <dgm:t>
        <a:bodyPr/>
        <a:lstStyle/>
        <a:p>
          <a:endParaRPr lang="tr-TR"/>
        </a:p>
      </dgm:t>
    </dgm:pt>
    <dgm:pt modelId="{F54B313F-F611-43D8-BF96-4E95A0E9E45C}" type="sibTrans" cxnId="{852BD157-804C-4E69-A9E2-921DF594F181}">
      <dgm:prSet/>
      <dgm:spPr/>
      <dgm:t>
        <a:bodyPr/>
        <a:lstStyle/>
        <a:p>
          <a:endParaRPr lang="tr-TR"/>
        </a:p>
      </dgm:t>
    </dgm:pt>
    <dgm:pt modelId="{998B4B16-D317-409F-B776-40AF6F217240}">
      <dgm:prSet/>
      <dgm:spPr/>
      <dgm:t>
        <a:bodyPr/>
        <a:lstStyle/>
        <a:p>
          <a:r>
            <a:rPr lang="tr-TR" b="0" i="0" dirty="0" smtClean="0"/>
            <a:t>Bebekler dünya hakkında ne bilirler?  </a:t>
          </a:r>
          <a:endParaRPr lang="tr-TR" dirty="0"/>
        </a:p>
      </dgm:t>
    </dgm:pt>
    <dgm:pt modelId="{974E1556-5239-4FD2-AACF-5959D126018E}" type="parTrans" cxnId="{A9A9B34A-AD6C-473E-8B21-16889FAA78B0}">
      <dgm:prSet/>
      <dgm:spPr/>
      <dgm:t>
        <a:bodyPr/>
        <a:lstStyle/>
        <a:p>
          <a:endParaRPr lang="tr-TR"/>
        </a:p>
      </dgm:t>
    </dgm:pt>
    <dgm:pt modelId="{C5E0DFF3-D5B2-42AF-B2BC-56AED5DF5ED3}" type="sibTrans" cxnId="{A9A9B34A-AD6C-473E-8B21-16889FAA78B0}">
      <dgm:prSet/>
      <dgm:spPr/>
      <dgm:t>
        <a:bodyPr/>
        <a:lstStyle/>
        <a:p>
          <a:endParaRPr lang="tr-TR"/>
        </a:p>
      </dgm:t>
    </dgm:pt>
    <dgm:pt modelId="{3E120D15-E8C9-4B5C-859A-0E748D692CF8}">
      <dgm:prSet/>
      <dgm:spPr/>
      <dgm:t>
        <a:bodyPr/>
        <a:lstStyle/>
        <a:p>
          <a:r>
            <a:rPr lang="tr-TR" b="0" i="0" dirty="0" smtClean="0"/>
            <a:t>Akran baskısı nasıldır? </a:t>
          </a:r>
          <a:endParaRPr lang="tr-TR" dirty="0"/>
        </a:p>
      </dgm:t>
    </dgm:pt>
    <dgm:pt modelId="{4E781495-D664-4AE4-99AB-CB5EDB15CB50}" type="parTrans" cxnId="{AE31297F-0F26-4AC4-8C55-E56EC32CEE28}">
      <dgm:prSet/>
      <dgm:spPr/>
      <dgm:t>
        <a:bodyPr/>
        <a:lstStyle/>
        <a:p>
          <a:endParaRPr lang="tr-TR"/>
        </a:p>
      </dgm:t>
    </dgm:pt>
    <dgm:pt modelId="{687CA0FF-62A6-4C65-879F-C8545D8CC6A0}" type="sibTrans" cxnId="{AE31297F-0F26-4AC4-8C55-E56EC32CEE28}">
      <dgm:prSet/>
      <dgm:spPr/>
      <dgm:t>
        <a:bodyPr/>
        <a:lstStyle/>
        <a:p>
          <a:endParaRPr lang="tr-TR"/>
        </a:p>
      </dgm:t>
    </dgm:pt>
    <dgm:pt modelId="{14DE3604-1793-4BD5-B6DE-22C470491B9E}">
      <dgm:prSet/>
      <dgm:spPr/>
      <dgm:t>
        <a:bodyPr/>
        <a:lstStyle/>
        <a:p>
          <a:r>
            <a:rPr lang="tr-TR" b="0" i="0" dirty="0" smtClean="0"/>
            <a:t>Bildiğime emin olduğum bilgileri neden her zaman hatırlayamıyorum? </a:t>
          </a:r>
          <a:endParaRPr lang="tr-TR" dirty="0"/>
        </a:p>
      </dgm:t>
    </dgm:pt>
    <dgm:pt modelId="{BDF83407-EEA5-4BE4-A192-2241FA2FF74B}" type="parTrans" cxnId="{8E52DD5F-7DE6-4992-BA6D-ECF7A0C8A483}">
      <dgm:prSet/>
      <dgm:spPr/>
      <dgm:t>
        <a:bodyPr/>
        <a:lstStyle/>
        <a:p>
          <a:endParaRPr lang="tr-TR"/>
        </a:p>
      </dgm:t>
    </dgm:pt>
    <dgm:pt modelId="{3C7E1499-EE6A-4464-A392-6DD66B7A829C}" type="sibTrans" cxnId="{8E52DD5F-7DE6-4992-BA6D-ECF7A0C8A483}">
      <dgm:prSet/>
      <dgm:spPr/>
      <dgm:t>
        <a:bodyPr/>
        <a:lstStyle/>
        <a:p>
          <a:endParaRPr lang="tr-TR"/>
        </a:p>
      </dgm:t>
    </dgm:pt>
    <dgm:pt modelId="{230A0920-FA8A-4A3E-9C30-8BDF2E2C8878}">
      <dgm:prSet/>
      <dgm:spPr/>
      <dgm:t>
        <a:bodyPr/>
        <a:lstStyle/>
        <a:p>
          <a:r>
            <a:rPr lang="tr-TR" dirty="0" smtClean="0"/>
            <a:t>İşim neden beni bu kadar depresif yapıyor?</a:t>
          </a:r>
          <a:endParaRPr lang="tr-TR" dirty="0"/>
        </a:p>
      </dgm:t>
    </dgm:pt>
    <dgm:pt modelId="{43000195-3EC1-4699-BE3C-AE6404F58CDC}" type="parTrans" cxnId="{A1AB4712-2242-4922-86D0-71C9685A5461}">
      <dgm:prSet/>
      <dgm:spPr/>
      <dgm:t>
        <a:bodyPr/>
        <a:lstStyle/>
        <a:p>
          <a:endParaRPr lang="tr-TR"/>
        </a:p>
      </dgm:t>
    </dgm:pt>
    <dgm:pt modelId="{B25D95DB-7F4E-4D21-81DD-CFAA7687160E}" type="sibTrans" cxnId="{A1AB4712-2242-4922-86D0-71C9685A5461}">
      <dgm:prSet/>
      <dgm:spPr/>
      <dgm:t>
        <a:bodyPr/>
        <a:lstStyle/>
        <a:p>
          <a:endParaRPr lang="tr-TR"/>
        </a:p>
      </dgm:t>
    </dgm:pt>
    <dgm:pt modelId="{F18855A6-BE9A-4651-BA16-80CE72E3F51A}" type="pres">
      <dgm:prSet presAssocID="{E5493598-9398-44A0-8225-B22FB6FA7227}" presName="linear" presStyleCnt="0">
        <dgm:presLayoutVars>
          <dgm:dir/>
          <dgm:animLvl val="lvl"/>
          <dgm:resizeHandles val="exact"/>
        </dgm:presLayoutVars>
      </dgm:prSet>
      <dgm:spPr/>
      <dgm:t>
        <a:bodyPr/>
        <a:lstStyle/>
        <a:p>
          <a:endParaRPr lang="tr-TR"/>
        </a:p>
      </dgm:t>
    </dgm:pt>
    <dgm:pt modelId="{98F7B853-FF3E-49E6-8C37-2AD347A21552}" type="pres">
      <dgm:prSet presAssocID="{508B1AD0-E79C-4F29-B865-11523217D70B}" presName="parentLin" presStyleCnt="0"/>
      <dgm:spPr/>
    </dgm:pt>
    <dgm:pt modelId="{18600386-6F9F-48CB-B99F-4D271A4BFE4C}" type="pres">
      <dgm:prSet presAssocID="{508B1AD0-E79C-4F29-B865-11523217D70B}" presName="parentLeftMargin" presStyleLbl="node1" presStyleIdx="0" presStyleCnt="5"/>
      <dgm:spPr/>
      <dgm:t>
        <a:bodyPr/>
        <a:lstStyle/>
        <a:p>
          <a:endParaRPr lang="tr-TR"/>
        </a:p>
      </dgm:t>
    </dgm:pt>
    <dgm:pt modelId="{A3B4D096-666B-4E8F-AB50-ECA9821F13F6}" type="pres">
      <dgm:prSet presAssocID="{508B1AD0-E79C-4F29-B865-11523217D70B}" presName="parentText" presStyleLbl="node1" presStyleIdx="0" presStyleCnt="5">
        <dgm:presLayoutVars>
          <dgm:chMax val="0"/>
          <dgm:bulletEnabled val="1"/>
        </dgm:presLayoutVars>
      </dgm:prSet>
      <dgm:spPr/>
      <dgm:t>
        <a:bodyPr/>
        <a:lstStyle/>
        <a:p>
          <a:endParaRPr lang="tr-TR"/>
        </a:p>
      </dgm:t>
    </dgm:pt>
    <dgm:pt modelId="{E52A90B2-122F-4108-8DF1-1FFF825B94C8}" type="pres">
      <dgm:prSet presAssocID="{508B1AD0-E79C-4F29-B865-11523217D70B}" presName="negativeSpace" presStyleCnt="0"/>
      <dgm:spPr/>
    </dgm:pt>
    <dgm:pt modelId="{B7AAD161-9D75-409C-AE43-1B9F425F0B63}" type="pres">
      <dgm:prSet presAssocID="{508B1AD0-E79C-4F29-B865-11523217D70B}" presName="childText" presStyleLbl="conFgAcc1" presStyleIdx="0" presStyleCnt="5">
        <dgm:presLayoutVars>
          <dgm:bulletEnabled val="1"/>
        </dgm:presLayoutVars>
      </dgm:prSet>
      <dgm:spPr/>
    </dgm:pt>
    <dgm:pt modelId="{3A3E8540-0B43-421F-9F32-7E77F42AC550}" type="pres">
      <dgm:prSet presAssocID="{F54B313F-F611-43D8-BF96-4E95A0E9E45C}" presName="spaceBetweenRectangles" presStyleCnt="0"/>
      <dgm:spPr/>
    </dgm:pt>
    <dgm:pt modelId="{D3A71F6C-FD81-41CA-AD54-F92A185A8106}" type="pres">
      <dgm:prSet presAssocID="{998B4B16-D317-409F-B776-40AF6F217240}" presName="parentLin" presStyleCnt="0"/>
      <dgm:spPr/>
    </dgm:pt>
    <dgm:pt modelId="{9F46001A-23A0-49FB-854B-F3925D8C683A}" type="pres">
      <dgm:prSet presAssocID="{998B4B16-D317-409F-B776-40AF6F217240}" presName="parentLeftMargin" presStyleLbl="node1" presStyleIdx="0" presStyleCnt="5"/>
      <dgm:spPr/>
      <dgm:t>
        <a:bodyPr/>
        <a:lstStyle/>
        <a:p>
          <a:endParaRPr lang="tr-TR"/>
        </a:p>
      </dgm:t>
    </dgm:pt>
    <dgm:pt modelId="{68C88CE1-CC77-4966-A568-021159BBB6BF}" type="pres">
      <dgm:prSet presAssocID="{998B4B16-D317-409F-B776-40AF6F217240}" presName="parentText" presStyleLbl="node1" presStyleIdx="1" presStyleCnt="5">
        <dgm:presLayoutVars>
          <dgm:chMax val="0"/>
          <dgm:bulletEnabled val="1"/>
        </dgm:presLayoutVars>
      </dgm:prSet>
      <dgm:spPr/>
      <dgm:t>
        <a:bodyPr/>
        <a:lstStyle/>
        <a:p>
          <a:endParaRPr lang="tr-TR"/>
        </a:p>
      </dgm:t>
    </dgm:pt>
    <dgm:pt modelId="{134B5A8B-77C7-4FB6-BE36-51BA2DF3501E}" type="pres">
      <dgm:prSet presAssocID="{998B4B16-D317-409F-B776-40AF6F217240}" presName="negativeSpace" presStyleCnt="0"/>
      <dgm:spPr/>
    </dgm:pt>
    <dgm:pt modelId="{58E2778D-2DE1-4D29-85A5-4ED8DE3F5DA7}" type="pres">
      <dgm:prSet presAssocID="{998B4B16-D317-409F-B776-40AF6F217240}" presName="childText" presStyleLbl="conFgAcc1" presStyleIdx="1" presStyleCnt="5">
        <dgm:presLayoutVars>
          <dgm:bulletEnabled val="1"/>
        </dgm:presLayoutVars>
      </dgm:prSet>
      <dgm:spPr/>
    </dgm:pt>
    <dgm:pt modelId="{B0BC453D-22AA-4AA5-80D0-6B4C5B073B5E}" type="pres">
      <dgm:prSet presAssocID="{C5E0DFF3-D5B2-42AF-B2BC-56AED5DF5ED3}" presName="spaceBetweenRectangles" presStyleCnt="0"/>
      <dgm:spPr/>
    </dgm:pt>
    <dgm:pt modelId="{AFFB27C1-F5F1-42D8-870C-5326066BA894}" type="pres">
      <dgm:prSet presAssocID="{3E120D15-E8C9-4B5C-859A-0E748D692CF8}" presName="parentLin" presStyleCnt="0"/>
      <dgm:spPr/>
    </dgm:pt>
    <dgm:pt modelId="{76CF388C-B380-45AB-9FD5-940EBB3CD631}" type="pres">
      <dgm:prSet presAssocID="{3E120D15-E8C9-4B5C-859A-0E748D692CF8}" presName="parentLeftMargin" presStyleLbl="node1" presStyleIdx="1" presStyleCnt="5"/>
      <dgm:spPr/>
      <dgm:t>
        <a:bodyPr/>
        <a:lstStyle/>
        <a:p>
          <a:endParaRPr lang="tr-TR"/>
        </a:p>
      </dgm:t>
    </dgm:pt>
    <dgm:pt modelId="{2D35CF52-A01F-46A4-BD4A-916AEEC1A408}" type="pres">
      <dgm:prSet presAssocID="{3E120D15-E8C9-4B5C-859A-0E748D692CF8}" presName="parentText" presStyleLbl="node1" presStyleIdx="2" presStyleCnt="5">
        <dgm:presLayoutVars>
          <dgm:chMax val="0"/>
          <dgm:bulletEnabled val="1"/>
        </dgm:presLayoutVars>
      </dgm:prSet>
      <dgm:spPr/>
      <dgm:t>
        <a:bodyPr/>
        <a:lstStyle/>
        <a:p>
          <a:endParaRPr lang="tr-TR"/>
        </a:p>
      </dgm:t>
    </dgm:pt>
    <dgm:pt modelId="{10ACBD9B-2925-48C0-8771-20DF97951DDF}" type="pres">
      <dgm:prSet presAssocID="{3E120D15-E8C9-4B5C-859A-0E748D692CF8}" presName="negativeSpace" presStyleCnt="0"/>
      <dgm:spPr/>
    </dgm:pt>
    <dgm:pt modelId="{F0BE58E8-4F40-435B-924C-93BABFE37FF6}" type="pres">
      <dgm:prSet presAssocID="{3E120D15-E8C9-4B5C-859A-0E748D692CF8}" presName="childText" presStyleLbl="conFgAcc1" presStyleIdx="2" presStyleCnt="5">
        <dgm:presLayoutVars>
          <dgm:bulletEnabled val="1"/>
        </dgm:presLayoutVars>
      </dgm:prSet>
      <dgm:spPr/>
    </dgm:pt>
    <dgm:pt modelId="{1CF8B6CF-6FA5-4E3C-8909-A1CA70A75941}" type="pres">
      <dgm:prSet presAssocID="{687CA0FF-62A6-4C65-879F-C8545D8CC6A0}" presName="spaceBetweenRectangles" presStyleCnt="0"/>
      <dgm:spPr/>
    </dgm:pt>
    <dgm:pt modelId="{22AD40BA-971A-45AB-942A-434FF9BDD6FB}" type="pres">
      <dgm:prSet presAssocID="{14DE3604-1793-4BD5-B6DE-22C470491B9E}" presName="parentLin" presStyleCnt="0"/>
      <dgm:spPr/>
    </dgm:pt>
    <dgm:pt modelId="{7252E264-390F-46DA-ABF1-66BA671B37F1}" type="pres">
      <dgm:prSet presAssocID="{14DE3604-1793-4BD5-B6DE-22C470491B9E}" presName="parentLeftMargin" presStyleLbl="node1" presStyleIdx="2" presStyleCnt="5"/>
      <dgm:spPr/>
      <dgm:t>
        <a:bodyPr/>
        <a:lstStyle/>
        <a:p>
          <a:endParaRPr lang="tr-TR"/>
        </a:p>
      </dgm:t>
    </dgm:pt>
    <dgm:pt modelId="{14B3EBA3-E10B-4672-B4F0-4B3B626CBF12}" type="pres">
      <dgm:prSet presAssocID="{14DE3604-1793-4BD5-B6DE-22C470491B9E}" presName="parentText" presStyleLbl="node1" presStyleIdx="3" presStyleCnt="5">
        <dgm:presLayoutVars>
          <dgm:chMax val="0"/>
          <dgm:bulletEnabled val="1"/>
        </dgm:presLayoutVars>
      </dgm:prSet>
      <dgm:spPr/>
      <dgm:t>
        <a:bodyPr/>
        <a:lstStyle/>
        <a:p>
          <a:endParaRPr lang="tr-TR"/>
        </a:p>
      </dgm:t>
    </dgm:pt>
    <dgm:pt modelId="{983830A0-8550-4C36-B1CD-56E7FFD476DA}" type="pres">
      <dgm:prSet presAssocID="{14DE3604-1793-4BD5-B6DE-22C470491B9E}" presName="negativeSpace" presStyleCnt="0"/>
      <dgm:spPr/>
    </dgm:pt>
    <dgm:pt modelId="{4B062346-0F68-4738-982A-AA474B8DB2D4}" type="pres">
      <dgm:prSet presAssocID="{14DE3604-1793-4BD5-B6DE-22C470491B9E}" presName="childText" presStyleLbl="conFgAcc1" presStyleIdx="3" presStyleCnt="5">
        <dgm:presLayoutVars>
          <dgm:bulletEnabled val="1"/>
        </dgm:presLayoutVars>
      </dgm:prSet>
      <dgm:spPr/>
    </dgm:pt>
    <dgm:pt modelId="{56CECCFB-C646-4A77-B8A7-2CAD57603586}" type="pres">
      <dgm:prSet presAssocID="{3C7E1499-EE6A-4464-A392-6DD66B7A829C}" presName="spaceBetweenRectangles" presStyleCnt="0"/>
      <dgm:spPr/>
    </dgm:pt>
    <dgm:pt modelId="{E75AE8A7-9FC1-473F-922A-F77037A36BA6}" type="pres">
      <dgm:prSet presAssocID="{230A0920-FA8A-4A3E-9C30-8BDF2E2C8878}" presName="parentLin" presStyleCnt="0"/>
      <dgm:spPr/>
    </dgm:pt>
    <dgm:pt modelId="{D1E2ADE2-EAEC-4600-BDFD-613EA10223B7}" type="pres">
      <dgm:prSet presAssocID="{230A0920-FA8A-4A3E-9C30-8BDF2E2C8878}" presName="parentLeftMargin" presStyleLbl="node1" presStyleIdx="3" presStyleCnt="5"/>
      <dgm:spPr/>
      <dgm:t>
        <a:bodyPr/>
        <a:lstStyle/>
        <a:p>
          <a:endParaRPr lang="tr-TR"/>
        </a:p>
      </dgm:t>
    </dgm:pt>
    <dgm:pt modelId="{16A40A5C-15BB-4763-A843-B13A586A2F1D}" type="pres">
      <dgm:prSet presAssocID="{230A0920-FA8A-4A3E-9C30-8BDF2E2C8878}" presName="parentText" presStyleLbl="node1" presStyleIdx="4" presStyleCnt="5">
        <dgm:presLayoutVars>
          <dgm:chMax val="0"/>
          <dgm:bulletEnabled val="1"/>
        </dgm:presLayoutVars>
      </dgm:prSet>
      <dgm:spPr/>
      <dgm:t>
        <a:bodyPr/>
        <a:lstStyle/>
        <a:p>
          <a:endParaRPr lang="tr-TR"/>
        </a:p>
      </dgm:t>
    </dgm:pt>
    <dgm:pt modelId="{0256401C-BC93-45B0-9EA9-3ADC837EA5CB}" type="pres">
      <dgm:prSet presAssocID="{230A0920-FA8A-4A3E-9C30-8BDF2E2C8878}" presName="negativeSpace" presStyleCnt="0"/>
      <dgm:spPr/>
    </dgm:pt>
    <dgm:pt modelId="{12A3B39A-6CC5-4ACF-92B5-E4D0511770EE}" type="pres">
      <dgm:prSet presAssocID="{230A0920-FA8A-4A3E-9C30-8BDF2E2C8878}" presName="childText" presStyleLbl="conFgAcc1" presStyleIdx="4" presStyleCnt="5">
        <dgm:presLayoutVars>
          <dgm:bulletEnabled val="1"/>
        </dgm:presLayoutVars>
      </dgm:prSet>
      <dgm:spPr/>
    </dgm:pt>
  </dgm:ptLst>
  <dgm:cxnLst>
    <dgm:cxn modelId="{A1AB4712-2242-4922-86D0-71C9685A5461}" srcId="{E5493598-9398-44A0-8225-B22FB6FA7227}" destId="{230A0920-FA8A-4A3E-9C30-8BDF2E2C8878}" srcOrd="4" destOrd="0" parTransId="{43000195-3EC1-4699-BE3C-AE6404F58CDC}" sibTransId="{B25D95DB-7F4E-4D21-81DD-CFAA7687160E}"/>
    <dgm:cxn modelId="{2917E2BF-7253-4A26-AEDC-2EC32AEAA1B2}" type="presOf" srcId="{3E120D15-E8C9-4B5C-859A-0E748D692CF8}" destId="{2D35CF52-A01F-46A4-BD4A-916AEEC1A408}" srcOrd="1" destOrd="0" presId="urn:microsoft.com/office/officeart/2005/8/layout/list1"/>
    <dgm:cxn modelId="{64955E5B-BF94-4BFD-8EA0-05DEAF847428}" type="presOf" srcId="{3E120D15-E8C9-4B5C-859A-0E748D692CF8}" destId="{76CF388C-B380-45AB-9FD5-940EBB3CD631}" srcOrd="0" destOrd="0" presId="urn:microsoft.com/office/officeart/2005/8/layout/list1"/>
    <dgm:cxn modelId="{E65036E6-C3CA-47BD-843F-78B67CD0B50D}" type="presOf" srcId="{508B1AD0-E79C-4F29-B865-11523217D70B}" destId="{18600386-6F9F-48CB-B99F-4D271A4BFE4C}" srcOrd="0" destOrd="0" presId="urn:microsoft.com/office/officeart/2005/8/layout/list1"/>
    <dgm:cxn modelId="{6E0566AC-96E4-46EB-B129-DBB0662D6427}" type="presOf" srcId="{508B1AD0-E79C-4F29-B865-11523217D70B}" destId="{A3B4D096-666B-4E8F-AB50-ECA9821F13F6}" srcOrd="1" destOrd="0" presId="urn:microsoft.com/office/officeart/2005/8/layout/list1"/>
    <dgm:cxn modelId="{852BD157-804C-4E69-A9E2-921DF594F181}" srcId="{E5493598-9398-44A0-8225-B22FB6FA7227}" destId="{508B1AD0-E79C-4F29-B865-11523217D70B}" srcOrd="0" destOrd="0" parTransId="{1E2182D7-ACFD-4F72-9277-37354F197057}" sibTransId="{F54B313F-F611-43D8-BF96-4E95A0E9E45C}"/>
    <dgm:cxn modelId="{B2BA3350-1357-4FD3-8A0A-66BCDDF2AC69}" type="presOf" srcId="{E5493598-9398-44A0-8225-B22FB6FA7227}" destId="{F18855A6-BE9A-4651-BA16-80CE72E3F51A}" srcOrd="0" destOrd="0" presId="urn:microsoft.com/office/officeart/2005/8/layout/list1"/>
    <dgm:cxn modelId="{481EB838-E7F7-4BDE-B550-1F80434014AD}" type="presOf" srcId="{998B4B16-D317-409F-B776-40AF6F217240}" destId="{68C88CE1-CC77-4966-A568-021159BBB6BF}" srcOrd="1" destOrd="0" presId="urn:microsoft.com/office/officeart/2005/8/layout/list1"/>
    <dgm:cxn modelId="{87646B4F-4A38-4D81-A5CC-CF10327D83CF}" type="presOf" srcId="{230A0920-FA8A-4A3E-9C30-8BDF2E2C8878}" destId="{D1E2ADE2-EAEC-4600-BDFD-613EA10223B7}" srcOrd="0" destOrd="0" presId="urn:microsoft.com/office/officeart/2005/8/layout/list1"/>
    <dgm:cxn modelId="{4562D77E-A91B-471B-B496-02749D87090C}" type="presOf" srcId="{14DE3604-1793-4BD5-B6DE-22C470491B9E}" destId="{14B3EBA3-E10B-4672-B4F0-4B3B626CBF12}" srcOrd="1" destOrd="0" presId="urn:microsoft.com/office/officeart/2005/8/layout/list1"/>
    <dgm:cxn modelId="{8E52DD5F-7DE6-4992-BA6D-ECF7A0C8A483}" srcId="{E5493598-9398-44A0-8225-B22FB6FA7227}" destId="{14DE3604-1793-4BD5-B6DE-22C470491B9E}" srcOrd="3" destOrd="0" parTransId="{BDF83407-EEA5-4BE4-A192-2241FA2FF74B}" sibTransId="{3C7E1499-EE6A-4464-A392-6DD66B7A829C}"/>
    <dgm:cxn modelId="{A9A9B34A-AD6C-473E-8B21-16889FAA78B0}" srcId="{E5493598-9398-44A0-8225-B22FB6FA7227}" destId="{998B4B16-D317-409F-B776-40AF6F217240}" srcOrd="1" destOrd="0" parTransId="{974E1556-5239-4FD2-AACF-5959D126018E}" sibTransId="{C5E0DFF3-D5B2-42AF-B2BC-56AED5DF5ED3}"/>
    <dgm:cxn modelId="{3C67F5DA-45EC-4671-9D09-FC1A3527DA3A}" type="presOf" srcId="{14DE3604-1793-4BD5-B6DE-22C470491B9E}" destId="{7252E264-390F-46DA-ABF1-66BA671B37F1}" srcOrd="0" destOrd="0" presId="urn:microsoft.com/office/officeart/2005/8/layout/list1"/>
    <dgm:cxn modelId="{AE31297F-0F26-4AC4-8C55-E56EC32CEE28}" srcId="{E5493598-9398-44A0-8225-B22FB6FA7227}" destId="{3E120D15-E8C9-4B5C-859A-0E748D692CF8}" srcOrd="2" destOrd="0" parTransId="{4E781495-D664-4AE4-99AB-CB5EDB15CB50}" sibTransId="{687CA0FF-62A6-4C65-879F-C8545D8CC6A0}"/>
    <dgm:cxn modelId="{EC74DA0C-642B-4828-85A4-2D39B584E51F}" type="presOf" srcId="{230A0920-FA8A-4A3E-9C30-8BDF2E2C8878}" destId="{16A40A5C-15BB-4763-A843-B13A586A2F1D}" srcOrd="1" destOrd="0" presId="urn:microsoft.com/office/officeart/2005/8/layout/list1"/>
    <dgm:cxn modelId="{2EDD5218-2EB4-4710-8DBD-2304DF9B7B37}" type="presOf" srcId="{998B4B16-D317-409F-B776-40AF6F217240}" destId="{9F46001A-23A0-49FB-854B-F3925D8C683A}" srcOrd="0" destOrd="0" presId="urn:microsoft.com/office/officeart/2005/8/layout/list1"/>
    <dgm:cxn modelId="{EEC67D54-8557-4926-9975-DEE40E583A35}" type="presParOf" srcId="{F18855A6-BE9A-4651-BA16-80CE72E3F51A}" destId="{98F7B853-FF3E-49E6-8C37-2AD347A21552}" srcOrd="0" destOrd="0" presId="urn:microsoft.com/office/officeart/2005/8/layout/list1"/>
    <dgm:cxn modelId="{6F7779B7-B360-492D-9108-39D10B81178C}" type="presParOf" srcId="{98F7B853-FF3E-49E6-8C37-2AD347A21552}" destId="{18600386-6F9F-48CB-B99F-4D271A4BFE4C}" srcOrd="0" destOrd="0" presId="urn:microsoft.com/office/officeart/2005/8/layout/list1"/>
    <dgm:cxn modelId="{FC741044-EA25-4F91-AE86-A0AB8DBB0386}" type="presParOf" srcId="{98F7B853-FF3E-49E6-8C37-2AD347A21552}" destId="{A3B4D096-666B-4E8F-AB50-ECA9821F13F6}" srcOrd="1" destOrd="0" presId="urn:microsoft.com/office/officeart/2005/8/layout/list1"/>
    <dgm:cxn modelId="{7A268724-50EB-47B1-8750-0BBCAC87990E}" type="presParOf" srcId="{F18855A6-BE9A-4651-BA16-80CE72E3F51A}" destId="{E52A90B2-122F-4108-8DF1-1FFF825B94C8}" srcOrd="1" destOrd="0" presId="urn:microsoft.com/office/officeart/2005/8/layout/list1"/>
    <dgm:cxn modelId="{AB412E7D-F202-4D73-AD16-BE6E9451A0C6}" type="presParOf" srcId="{F18855A6-BE9A-4651-BA16-80CE72E3F51A}" destId="{B7AAD161-9D75-409C-AE43-1B9F425F0B63}" srcOrd="2" destOrd="0" presId="urn:microsoft.com/office/officeart/2005/8/layout/list1"/>
    <dgm:cxn modelId="{2310DF4F-8725-42F0-816D-C64C271CB3CB}" type="presParOf" srcId="{F18855A6-BE9A-4651-BA16-80CE72E3F51A}" destId="{3A3E8540-0B43-421F-9F32-7E77F42AC550}" srcOrd="3" destOrd="0" presId="urn:microsoft.com/office/officeart/2005/8/layout/list1"/>
    <dgm:cxn modelId="{C12C97D4-E664-435B-9B17-AEA79D5D3512}" type="presParOf" srcId="{F18855A6-BE9A-4651-BA16-80CE72E3F51A}" destId="{D3A71F6C-FD81-41CA-AD54-F92A185A8106}" srcOrd="4" destOrd="0" presId="urn:microsoft.com/office/officeart/2005/8/layout/list1"/>
    <dgm:cxn modelId="{B1802C29-D61B-4675-9713-7409DB4721FF}" type="presParOf" srcId="{D3A71F6C-FD81-41CA-AD54-F92A185A8106}" destId="{9F46001A-23A0-49FB-854B-F3925D8C683A}" srcOrd="0" destOrd="0" presId="urn:microsoft.com/office/officeart/2005/8/layout/list1"/>
    <dgm:cxn modelId="{64B2257A-D9DB-40E4-B2CF-E5BDDADF8AA7}" type="presParOf" srcId="{D3A71F6C-FD81-41CA-AD54-F92A185A8106}" destId="{68C88CE1-CC77-4966-A568-021159BBB6BF}" srcOrd="1" destOrd="0" presId="urn:microsoft.com/office/officeart/2005/8/layout/list1"/>
    <dgm:cxn modelId="{288A3323-27D3-4932-8859-D0542DD06DC5}" type="presParOf" srcId="{F18855A6-BE9A-4651-BA16-80CE72E3F51A}" destId="{134B5A8B-77C7-4FB6-BE36-51BA2DF3501E}" srcOrd="5" destOrd="0" presId="urn:microsoft.com/office/officeart/2005/8/layout/list1"/>
    <dgm:cxn modelId="{D964F825-7494-4BB1-958C-797218758154}" type="presParOf" srcId="{F18855A6-BE9A-4651-BA16-80CE72E3F51A}" destId="{58E2778D-2DE1-4D29-85A5-4ED8DE3F5DA7}" srcOrd="6" destOrd="0" presId="urn:microsoft.com/office/officeart/2005/8/layout/list1"/>
    <dgm:cxn modelId="{2E5C6126-6988-41C0-92F2-25ABBAC4F670}" type="presParOf" srcId="{F18855A6-BE9A-4651-BA16-80CE72E3F51A}" destId="{B0BC453D-22AA-4AA5-80D0-6B4C5B073B5E}" srcOrd="7" destOrd="0" presId="urn:microsoft.com/office/officeart/2005/8/layout/list1"/>
    <dgm:cxn modelId="{90950A83-F14E-4AF2-BCEF-EF345D28965C}" type="presParOf" srcId="{F18855A6-BE9A-4651-BA16-80CE72E3F51A}" destId="{AFFB27C1-F5F1-42D8-870C-5326066BA894}" srcOrd="8" destOrd="0" presId="urn:microsoft.com/office/officeart/2005/8/layout/list1"/>
    <dgm:cxn modelId="{D0E03788-522F-4D94-9BDD-A54E66B18193}" type="presParOf" srcId="{AFFB27C1-F5F1-42D8-870C-5326066BA894}" destId="{76CF388C-B380-45AB-9FD5-940EBB3CD631}" srcOrd="0" destOrd="0" presId="urn:microsoft.com/office/officeart/2005/8/layout/list1"/>
    <dgm:cxn modelId="{23EA1683-D0C5-4A90-B88D-E61B65A95E22}" type="presParOf" srcId="{AFFB27C1-F5F1-42D8-870C-5326066BA894}" destId="{2D35CF52-A01F-46A4-BD4A-916AEEC1A408}" srcOrd="1" destOrd="0" presId="urn:microsoft.com/office/officeart/2005/8/layout/list1"/>
    <dgm:cxn modelId="{E9D14272-D0E5-4E51-AB01-3FDD815996EA}" type="presParOf" srcId="{F18855A6-BE9A-4651-BA16-80CE72E3F51A}" destId="{10ACBD9B-2925-48C0-8771-20DF97951DDF}" srcOrd="9" destOrd="0" presId="urn:microsoft.com/office/officeart/2005/8/layout/list1"/>
    <dgm:cxn modelId="{FEB65040-1F0F-42D4-9275-E10A50BD775E}" type="presParOf" srcId="{F18855A6-BE9A-4651-BA16-80CE72E3F51A}" destId="{F0BE58E8-4F40-435B-924C-93BABFE37FF6}" srcOrd="10" destOrd="0" presId="urn:microsoft.com/office/officeart/2005/8/layout/list1"/>
    <dgm:cxn modelId="{857493BD-A3B3-4F5B-82D4-4FF9A5CA4CBA}" type="presParOf" srcId="{F18855A6-BE9A-4651-BA16-80CE72E3F51A}" destId="{1CF8B6CF-6FA5-4E3C-8909-A1CA70A75941}" srcOrd="11" destOrd="0" presId="urn:microsoft.com/office/officeart/2005/8/layout/list1"/>
    <dgm:cxn modelId="{F07D47A7-0BEA-454C-BEAE-2C156E599631}" type="presParOf" srcId="{F18855A6-BE9A-4651-BA16-80CE72E3F51A}" destId="{22AD40BA-971A-45AB-942A-434FF9BDD6FB}" srcOrd="12" destOrd="0" presId="urn:microsoft.com/office/officeart/2005/8/layout/list1"/>
    <dgm:cxn modelId="{52D9F4C7-4B4B-464A-93C8-1F37889678C7}" type="presParOf" srcId="{22AD40BA-971A-45AB-942A-434FF9BDD6FB}" destId="{7252E264-390F-46DA-ABF1-66BA671B37F1}" srcOrd="0" destOrd="0" presId="urn:microsoft.com/office/officeart/2005/8/layout/list1"/>
    <dgm:cxn modelId="{EFAB891E-5C7F-43D7-AE10-C1B953DBEBBB}" type="presParOf" srcId="{22AD40BA-971A-45AB-942A-434FF9BDD6FB}" destId="{14B3EBA3-E10B-4672-B4F0-4B3B626CBF12}" srcOrd="1" destOrd="0" presId="urn:microsoft.com/office/officeart/2005/8/layout/list1"/>
    <dgm:cxn modelId="{47BBF5E3-C796-452F-AFB9-24672CB28B3A}" type="presParOf" srcId="{F18855A6-BE9A-4651-BA16-80CE72E3F51A}" destId="{983830A0-8550-4C36-B1CD-56E7FFD476DA}" srcOrd="13" destOrd="0" presId="urn:microsoft.com/office/officeart/2005/8/layout/list1"/>
    <dgm:cxn modelId="{3FC25CA5-FED2-4AED-BD8F-2F24CD7BBEA9}" type="presParOf" srcId="{F18855A6-BE9A-4651-BA16-80CE72E3F51A}" destId="{4B062346-0F68-4738-982A-AA474B8DB2D4}" srcOrd="14" destOrd="0" presId="urn:microsoft.com/office/officeart/2005/8/layout/list1"/>
    <dgm:cxn modelId="{A56C8CFE-D227-4963-98A0-59FB3BD92495}" type="presParOf" srcId="{F18855A6-BE9A-4651-BA16-80CE72E3F51A}" destId="{56CECCFB-C646-4A77-B8A7-2CAD57603586}" srcOrd="15" destOrd="0" presId="urn:microsoft.com/office/officeart/2005/8/layout/list1"/>
    <dgm:cxn modelId="{65B8BB9C-9DFE-4A4A-8C11-DE86FC2B35A3}" type="presParOf" srcId="{F18855A6-BE9A-4651-BA16-80CE72E3F51A}" destId="{E75AE8A7-9FC1-473F-922A-F77037A36BA6}" srcOrd="16" destOrd="0" presId="urn:microsoft.com/office/officeart/2005/8/layout/list1"/>
    <dgm:cxn modelId="{2AFA3674-1FD6-4204-8DFC-C6F50CBED79E}" type="presParOf" srcId="{E75AE8A7-9FC1-473F-922A-F77037A36BA6}" destId="{D1E2ADE2-EAEC-4600-BDFD-613EA10223B7}" srcOrd="0" destOrd="0" presId="urn:microsoft.com/office/officeart/2005/8/layout/list1"/>
    <dgm:cxn modelId="{44AA46FD-0464-49C8-87EB-5E9400E4064A}" type="presParOf" srcId="{E75AE8A7-9FC1-473F-922A-F77037A36BA6}" destId="{16A40A5C-15BB-4763-A843-B13A586A2F1D}" srcOrd="1" destOrd="0" presId="urn:microsoft.com/office/officeart/2005/8/layout/list1"/>
    <dgm:cxn modelId="{F75973E0-90B4-405D-B570-3E85246397E4}" type="presParOf" srcId="{F18855A6-BE9A-4651-BA16-80CE72E3F51A}" destId="{0256401C-BC93-45B0-9EA9-3ADC837EA5CB}" srcOrd="17" destOrd="0" presId="urn:microsoft.com/office/officeart/2005/8/layout/list1"/>
    <dgm:cxn modelId="{818F5BC7-D885-4D7C-AEBB-13B80B065D5E}" type="presParOf" srcId="{F18855A6-BE9A-4651-BA16-80CE72E3F51A}" destId="{12A3B39A-6CC5-4ACF-92B5-E4D0511770EE}"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865E9-2342-4AAF-ABE9-B6E43362AFD6}">
      <dsp:nvSpPr>
        <dsp:cNvPr id="0" name=""/>
        <dsp:cNvSpPr/>
      </dsp:nvSpPr>
      <dsp:spPr>
        <a:xfrm>
          <a:off x="2332696" y="1185353"/>
          <a:ext cx="3556061" cy="35560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8ABAF0-1EBC-4678-B114-C0D0B64332AF}">
      <dsp:nvSpPr>
        <dsp:cNvPr id="0" name=""/>
        <dsp:cNvSpPr/>
      </dsp:nvSpPr>
      <dsp:spPr>
        <a:xfrm>
          <a:off x="6481434" y="0"/>
          <a:ext cx="1778030" cy="1481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lvl="0" algn="l" defTabSz="800100" rtl="0">
            <a:lnSpc>
              <a:spcPct val="90000"/>
            </a:lnSpc>
            <a:spcBef>
              <a:spcPct val="0"/>
            </a:spcBef>
            <a:spcAft>
              <a:spcPct val="35000"/>
            </a:spcAft>
          </a:pPr>
          <a:r>
            <a:rPr lang="tr-TR" sz="1800" kern="1200" dirty="0" smtClean="0"/>
            <a:t>İnsanın psikolojik yönünü anlamak, tanımak ya da açıklamak niçin önemli?</a:t>
          </a:r>
          <a:endParaRPr lang="tr-TR" sz="1800" kern="1200" dirty="0"/>
        </a:p>
      </dsp:txBody>
      <dsp:txXfrm>
        <a:off x="6481434" y="0"/>
        <a:ext cx="1778030" cy="1481692"/>
      </dsp:txXfrm>
    </dsp:sp>
    <dsp:sp modelId="{75616D0B-82B0-4437-80C0-312834321576}">
      <dsp:nvSpPr>
        <dsp:cNvPr id="0" name=""/>
        <dsp:cNvSpPr/>
      </dsp:nvSpPr>
      <dsp:spPr>
        <a:xfrm>
          <a:off x="6036926" y="740846"/>
          <a:ext cx="4445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DF71CD-B1AA-4C7A-9123-9C46B50B2871}">
      <dsp:nvSpPr>
        <dsp:cNvPr id="0" name=""/>
        <dsp:cNvSpPr/>
      </dsp:nvSpPr>
      <dsp:spPr>
        <a:xfrm rot="5400000">
          <a:off x="3961224" y="889163"/>
          <a:ext cx="2223723" cy="1924718"/>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D52B3-4ABD-4970-B891-0D806348E42B}">
      <dsp:nvSpPr>
        <dsp:cNvPr id="0" name=""/>
        <dsp:cNvSpPr/>
      </dsp:nvSpPr>
      <dsp:spPr>
        <a:xfrm>
          <a:off x="0" y="59579"/>
          <a:ext cx="10478135"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tr-TR" sz="2800" kern="1200" smtClean="0"/>
            <a:t>İnsan davranışlarının çeşitliliği/ çok boyutluluğu üzerine bazı sorular…</a:t>
          </a:r>
          <a:endParaRPr lang="tr-TR" sz="2800" kern="1200"/>
        </a:p>
      </dsp:txBody>
      <dsp:txXfrm>
        <a:off x="32784" y="92363"/>
        <a:ext cx="10412567" cy="606012"/>
      </dsp:txXfrm>
    </dsp:sp>
    <dsp:sp modelId="{6057641A-7540-41E4-B187-7CB067F047CE}">
      <dsp:nvSpPr>
        <dsp:cNvPr id="0" name=""/>
        <dsp:cNvSpPr/>
      </dsp:nvSpPr>
      <dsp:spPr>
        <a:xfrm>
          <a:off x="0" y="731159"/>
          <a:ext cx="10478135" cy="33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681"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tr-TR" sz="2200" kern="1200" smtClean="0"/>
            <a:t>Şu anda okuduğum bilgileri nasıl daha iyi aklımda tutabilirim?</a:t>
          </a:r>
          <a:endParaRPr lang="tr-TR" sz="2200" kern="1200"/>
        </a:p>
        <a:p>
          <a:pPr marL="228600" lvl="1" indent="-228600" algn="l" defTabSz="977900" rtl="0">
            <a:lnSpc>
              <a:spcPct val="90000"/>
            </a:lnSpc>
            <a:spcBef>
              <a:spcPct val="0"/>
            </a:spcBef>
            <a:spcAft>
              <a:spcPct val="20000"/>
            </a:spcAft>
            <a:buChar char="••"/>
          </a:pPr>
          <a:r>
            <a:rPr lang="tr-TR" sz="2200" kern="1200" smtClean="0"/>
            <a:t>Annemle/babamla neden görüş ayrılıklarımız oluyor?</a:t>
          </a:r>
          <a:endParaRPr lang="tr-TR" sz="2200" kern="1200"/>
        </a:p>
        <a:p>
          <a:pPr marL="228600" lvl="1" indent="-228600" algn="l" defTabSz="977900" rtl="0">
            <a:lnSpc>
              <a:spcPct val="90000"/>
            </a:lnSpc>
            <a:spcBef>
              <a:spcPct val="0"/>
            </a:spcBef>
            <a:spcAft>
              <a:spcPct val="20000"/>
            </a:spcAft>
            <a:buChar char="••"/>
          </a:pPr>
          <a:r>
            <a:rPr lang="tr-TR" sz="2200" kern="1200" smtClean="0"/>
            <a:t>İnsanlar gerçektengiderekdaha saldırganlaşıyor mu?</a:t>
          </a:r>
          <a:endParaRPr lang="tr-TR" sz="2200" kern="1200"/>
        </a:p>
        <a:p>
          <a:pPr marL="228600" lvl="1" indent="-228600" algn="l" defTabSz="977900" rtl="0">
            <a:lnSpc>
              <a:spcPct val="90000"/>
            </a:lnSpc>
            <a:spcBef>
              <a:spcPct val="0"/>
            </a:spcBef>
            <a:spcAft>
              <a:spcPct val="20000"/>
            </a:spcAft>
            <a:buChar char="••"/>
          </a:pPr>
          <a:r>
            <a:rPr lang="tr-TR" sz="2200" kern="1200" smtClean="0"/>
            <a:t>Neden küçük çocukların yapamadığış eyleri büyük çocuklar yapabiliyor?</a:t>
          </a:r>
          <a:endParaRPr lang="tr-TR" sz="2200" kern="1200"/>
        </a:p>
        <a:p>
          <a:pPr marL="228600" lvl="1" indent="-228600" algn="l" defTabSz="977900" rtl="0">
            <a:lnSpc>
              <a:spcPct val="90000"/>
            </a:lnSpc>
            <a:spcBef>
              <a:spcPct val="0"/>
            </a:spcBef>
            <a:spcAft>
              <a:spcPct val="20000"/>
            </a:spcAft>
            <a:buChar char="••"/>
          </a:pPr>
          <a:r>
            <a:rPr lang="tr-TR" sz="2200" kern="1200" smtClean="0"/>
            <a:t>Kız/erkek arkadaşlarımla yaşadığım sorunları nasıl çözebilirim?</a:t>
          </a:r>
          <a:endParaRPr lang="tr-TR" sz="2200" kern="1200"/>
        </a:p>
        <a:p>
          <a:pPr marL="228600" lvl="1" indent="-228600" algn="l" defTabSz="977900" rtl="0">
            <a:lnSpc>
              <a:spcPct val="90000"/>
            </a:lnSpc>
            <a:spcBef>
              <a:spcPct val="0"/>
            </a:spcBef>
            <a:spcAft>
              <a:spcPct val="20000"/>
            </a:spcAft>
            <a:buChar char="••"/>
          </a:pPr>
          <a:r>
            <a:rPr lang="tr-TR" sz="2200" kern="1200" smtClean="0"/>
            <a:t>Gerçekten reklamlardan bu  kadar etkileniyor muyuz?</a:t>
          </a:r>
          <a:endParaRPr lang="tr-TR" sz="2200" kern="1200"/>
        </a:p>
        <a:p>
          <a:pPr marL="228600" lvl="1" indent="-228600" algn="l" defTabSz="977900" rtl="0">
            <a:lnSpc>
              <a:spcPct val="90000"/>
            </a:lnSpc>
            <a:spcBef>
              <a:spcPct val="0"/>
            </a:spcBef>
            <a:spcAft>
              <a:spcPct val="20000"/>
            </a:spcAft>
            <a:buChar char="••"/>
          </a:pPr>
          <a:r>
            <a:rPr lang="tr-TR" sz="2200" kern="1200" smtClean="0"/>
            <a:t>Bende yaşlanınca babaannem/dedem gibi  mi olacağım?</a:t>
          </a:r>
          <a:endParaRPr lang="tr-TR" sz="2200" kern="1200"/>
        </a:p>
        <a:p>
          <a:pPr marL="228600" lvl="1" indent="-228600" algn="l" defTabSz="977900" rtl="0">
            <a:lnSpc>
              <a:spcPct val="90000"/>
            </a:lnSpc>
            <a:spcBef>
              <a:spcPct val="0"/>
            </a:spcBef>
            <a:spcAft>
              <a:spcPct val="20000"/>
            </a:spcAft>
            <a:buChar char="••"/>
          </a:pPr>
          <a:r>
            <a:rPr lang="tr-TR" sz="2200" kern="1200" smtClean="0"/>
            <a:t>İnsanların bir futbol takımına bu kadar yürekten bağlı olabilmelerinin nedenleri neler olabilir?</a:t>
          </a:r>
          <a:endParaRPr lang="tr-TR" sz="2200" kern="1200"/>
        </a:p>
      </dsp:txBody>
      <dsp:txXfrm>
        <a:off x="0" y="731159"/>
        <a:ext cx="10478135" cy="33616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AAD161-9D75-409C-AE43-1B9F425F0B63}">
      <dsp:nvSpPr>
        <dsp:cNvPr id="0" name=""/>
        <dsp:cNvSpPr/>
      </dsp:nvSpPr>
      <dsp:spPr>
        <a:xfrm>
          <a:off x="0" y="386940"/>
          <a:ext cx="11051236" cy="478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B4D096-666B-4E8F-AB50-ECA9821F13F6}">
      <dsp:nvSpPr>
        <dsp:cNvPr id="0" name=""/>
        <dsp:cNvSpPr/>
      </dsp:nvSpPr>
      <dsp:spPr>
        <a:xfrm>
          <a:off x="552561" y="106500"/>
          <a:ext cx="7735865" cy="560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397" tIns="0" rIns="292397" bIns="0" numCol="1" spcCol="1270" anchor="ctr" anchorCtr="0">
          <a:noAutofit/>
        </a:bodyPr>
        <a:lstStyle/>
        <a:p>
          <a:pPr lvl="0" algn="l" defTabSz="844550">
            <a:lnSpc>
              <a:spcPct val="90000"/>
            </a:lnSpc>
            <a:spcBef>
              <a:spcPct val="0"/>
            </a:spcBef>
            <a:spcAft>
              <a:spcPct val="35000"/>
            </a:spcAft>
          </a:pPr>
          <a:r>
            <a:rPr lang="tr-TR" sz="1900" b="0" i="0" kern="1200" dirty="0" smtClean="0"/>
            <a:t>İnsanlar günlük problemlerle daha iyi nasıl </a:t>
          </a:r>
          <a:r>
            <a:rPr lang="tr-TR" sz="1900" b="0" i="0" kern="1200" dirty="0" err="1" smtClean="0"/>
            <a:t>başaçıkarlar</a:t>
          </a:r>
          <a:r>
            <a:rPr lang="tr-TR" sz="1900" b="0" i="0" kern="1200" dirty="0" smtClean="0"/>
            <a:t>? </a:t>
          </a:r>
          <a:endParaRPr lang="tr-TR" sz="1900" kern="1200" dirty="0"/>
        </a:p>
      </dsp:txBody>
      <dsp:txXfrm>
        <a:off x="579941" y="133880"/>
        <a:ext cx="7681105" cy="506120"/>
      </dsp:txXfrm>
    </dsp:sp>
    <dsp:sp modelId="{58E2778D-2DE1-4D29-85A5-4ED8DE3F5DA7}">
      <dsp:nvSpPr>
        <dsp:cNvPr id="0" name=""/>
        <dsp:cNvSpPr/>
      </dsp:nvSpPr>
      <dsp:spPr>
        <a:xfrm>
          <a:off x="0" y="1248780"/>
          <a:ext cx="11051236" cy="478800"/>
        </a:xfrm>
        <a:prstGeom prst="rect">
          <a:avLst/>
        </a:prstGeom>
        <a:solidFill>
          <a:schemeClr val="lt1">
            <a:alpha val="90000"/>
            <a:hueOff val="0"/>
            <a:satOff val="0"/>
            <a:lumOff val="0"/>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88CE1-CC77-4966-A568-021159BBB6BF}">
      <dsp:nvSpPr>
        <dsp:cNvPr id="0" name=""/>
        <dsp:cNvSpPr/>
      </dsp:nvSpPr>
      <dsp:spPr>
        <a:xfrm>
          <a:off x="552561" y="968340"/>
          <a:ext cx="7735865" cy="560880"/>
        </a:xfrm>
        <a:prstGeom prst="round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397" tIns="0" rIns="292397" bIns="0" numCol="1" spcCol="1270" anchor="ctr" anchorCtr="0">
          <a:noAutofit/>
        </a:bodyPr>
        <a:lstStyle/>
        <a:p>
          <a:pPr lvl="0" algn="l" defTabSz="844550">
            <a:lnSpc>
              <a:spcPct val="90000"/>
            </a:lnSpc>
            <a:spcBef>
              <a:spcPct val="0"/>
            </a:spcBef>
            <a:spcAft>
              <a:spcPct val="35000"/>
            </a:spcAft>
          </a:pPr>
          <a:r>
            <a:rPr lang="tr-TR" sz="1900" b="0" i="0" kern="1200" dirty="0" smtClean="0"/>
            <a:t>Bebekler dünya hakkında ne bilirler?  </a:t>
          </a:r>
          <a:endParaRPr lang="tr-TR" sz="1900" kern="1200" dirty="0"/>
        </a:p>
      </dsp:txBody>
      <dsp:txXfrm>
        <a:off x="579941" y="995720"/>
        <a:ext cx="7681105" cy="506120"/>
      </dsp:txXfrm>
    </dsp:sp>
    <dsp:sp modelId="{F0BE58E8-4F40-435B-924C-93BABFE37FF6}">
      <dsp:nvSpPr>
        <dsp:cNvPr id="0" name=""/>
        <dsp:cNvSpPr/>
      </dsp:nvSpPr>
      <dsp:spPr>
        <a:xfrm>
          <a:off x="0" y="2110620"/>
          <a:ext cx="11051236" cy="478800"/>
        </a:xfrm>
        <a:prstGeom prst="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35CF52-A01F-46A4-BD4A-916AEEC1A408}">
      <dsp:nvSpPr>
        <dsp:cNvPr id="0" name=""/>
        <dsp:cNvSpPr/>
      </dsp:nvSpPr>
      <dsp:spPr>
        <a:xfrm>
          <a:off x="552561" y="1830180"/>
          <a:ext cx="7735865" cy="560880"/>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397" tIns="0" rIns="292397" bIns="0" numCol="1" spcCol="1270" anchor="ctr" anchorCtr="0">
          <a:noAutofit/>
        </a:bodyPr>
        <a:lstStyle/>
        <a:p>
          <a:pPr lvl="0" algn="l" defTabSz="844550">
            <a:lnSpc>
              <a:spcPct val="90000"/>
            </a:lnSpc>
            <a:spcBef>
              <a:spcPct val="0"/>
            </a:spcBef>
            <a:spcAft>
              <a:spcPct val="35000"/>
            </a:spcAft>
          </a:pPr>
          <a:r>
            <a:rPr lang="tr-TR" sz="1900" b="0" i="0" kern="1200" dirty="0" smtClean="0"/>
            <a:t>Akran baskısı nasıldır? </a:t>
          </a:r>
          <a:endParaRPr lang="tr-TR" sz="1900" kern="1200" dirty="0"/>
        </a:p>
      </dsp:txBody>
      <dsp:txXfrm>
        <a:off x="579941" y="1857560"/>
        <a:ext cx="7681105" cy="506120"/>
      </dsp:txXfrm>
    </dsp:sp>
    <dsp:sp modelId="{4B062346-0F68-4738-982A-AA474B8DB2D4}">
      <dsp:nvSpPr>
        <dsp:cNvPr id="0" name=""/>
        <dsp:cNvSpPr/>
      </dsp:nvSpPr>
      <dsp:spPr>
        <a:xfrm>
          <a:off x="0" y="2972460"/>
          <a:ext cx="11051236" cy="478800"/>
        </a:xfrm>
        <a:prstGeom prst="rect">
          <a:avLst/>
        </a:prstGeom>
        <a:solidFill>
          <a:schemeClr val="lt1">
            <a:alpha val="90000"/>
            <a:hueOff val="0"/>
            <a:satOff val="0"/>
            <a:lumOff val="0"/>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B3EBA3-E10B-4672-B4F0-4B3B626CBF12}">
      <dsp:nvSpPr>
        <dsp:cNvPr id="0" name=""/>
        <dsp:cNvSpPr/>
      </dsp:nvSpPr>
      <dsp:spPr>
        <a:xfrm>
          <a:off x="552561" y="2692020"/>
          <a:ext cx="7735865" cy="560880"/>
        </a:xfrm>
        <a:prstGeom prst="round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397" tIns="0" rIns="292397" bIns="0" numCol="1" spcCol="1270" anchor="ctr" anchorCtr="0">
          <a:noAutofit/>
        </a:bodyPr>
        <a:lstStyle/>
        <a:p>
          <a:pPr lvl="0" algn="l" defTabSz="844550">
            <a:lnSpc>
              <a:spcPct val="90000"/>
            </a:lnSpc>
            <a:spcBef>
              <a:spcPct val="0"/>
            </a:spcBef>
            <a:spcAft>
              <a:spcPct val="35000"/>
            </a:spcAft>
          </a:pPr>
          <a:r>
            <a:rPr lang="tr-TR" sz="1900" b="0" i="0" kern="1200" dirty="0" smtClean="0"/>
            <a:t>Bildiğime emin olduğum bilgileri neden her zaman hatırlayamıyorum? </a:t>
          </a:r>
          <a:endParaRPr lang="tr-TR" sz="1900" kern="1200" dirty="0"/>
        </a:p>
      </dsp:txBody>
      <dsp:txXfrm>
        <a:off x="579941" y="2719400"/>
        <a:ext cx="7681105" cy="506120"/>
      </dsp:txXfrm>
    </dsp:sp>
    <dsp:sp modelId="{12A3B39A-6CC5-4ACF-92B5-E4D0511770EE}">
      <dsp:nvSpPr>
        <dsp:cNvPr id="0" name=""/>
        <dsp:cNvSpPr/>
      </dsp:nvSpPr>
      <dsp:spPr>
        <a:xfrm>
          <a:off x="0" y="3834300"/>
          <a:ext cx="11051236" cy="4788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A40A5C-15BB-4763-A843-B13A586A2F1D}">
      <dsp:nvSpPr>
        <dsp:cNvPr id="0" name=""/>
        <dsp:cNvSpPr/>
      </dsp:nvSpPr>
      <dsp:spPr>
        <a:xfrm>
          <a:off x="552561" y="3553860"/>
          <a:ext cx="7735865" cy="56088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397" tIns="0" rIns="292397" bIns="0" numCol="1" spcCol="1270" anchor="ctr" anchorCtr="0">
          <a:noAutofit/>
        </a:bodyPr>
        <a:lstStyle/>
        <a:p>
          <a:pPr lvl="0" algn="l" defTabSz="844550">
            <a:lnSpc>
              <a:spcPct val="90000"/>
            </a:lnSpc>
            <a:spcBef>
              <a:spcPct val="0"/>
            </a:spcBef>
            <a:spcAft>
              <a:spcPct val="35000"/>
            </a:spcAft>
          </a:pPr>
          <a:r>
            <a:rPr lang="tr-TR" sz="1900" kern="1200" dirty="0" smtClean="0"/>
            <a:t>İşim neden beni bu kadar depresif yapıyor?</a:t>
          </a:r>
          <a:endParaRPr lang="tr-TR" sz="1900" kern="1200" dirty="0"/>
        </a:p>
      </dsp:txBody>
      <dsp:txXfrm>
        <a:off x="579941" y="3581240"/>
        <a:ext cx="7681105"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tıklatın</a:t>
            </a:r>
            <a:endParaRPr lang="tr-TR"/>
          </a:p>
        </p:txBody>
      </p:sp>
      <p:sp>
        <p:nvSpPr>
          <p:cNvPr id="4" name="Veri Yer Tutucusu 3"/>
          <p:cNvSpPr>
            <a:spLocks noGrp="1"/>
          </p:cNvSpPr>
          <p:nvPr>
            <p:ph type="dt" sz="half" idx="10"/>
          </p:nvPr>
        </p:nvSpPr>
        <p:spPr/>
        <p:txBody>
          <a:bodyPr/>
          <a:lstStyle/>
          <a:p>
            <a:fld id="{5CD9D307-CCD8-462E-B6AB-BD30413D10F9}" type="datetimeFigureOut">
              <a:rPr lang="tr-TR" smtClean="0"/>
              <a:t>19.02.2024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3D1CB0-17B7-4949-AA44-0B5F25AF47C1}" type="slidenum">
              <a:rPr lang="tr-TR" smtClean="0"/>
              <a:t>‹#›</a:t>
            </a:fld>
            <a:endParaRPr lang="tr-TR"/>
          </a:p>
        </p:txBody>
      </p:sp>
    </p:spTree>
    <p:extLst>
      <p:ext uri="{BB962C8B-B14F-4D97-AF65-F5344CB8AC3E}">
        <p14:creationId xmlns:p14="http://schemas.microsoft.com/office/powerpoint/2010/main" val="158784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CD9D307-CCD8-462E-B6AB-BD30413D10F9}" type="datetimeFigureOut">
              <a:rPr lang="tr-TR" smtClean="0"/>
              <a:t>19.02.2024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3D1CB0-17B7-4949-AA44-0B5F25AF47C1}" type="slidenum">
              <a:rPr lang="tr-TR" smtClean="0"/>
              <a:t>‹#›</a:t>
            </a:fld>
            <a:endParaRPr lang="tr-TR"/>
          </a:p>
        </p:txBody>
      </p:sp>
    </p:spTree>
    <p:extLst>
      <p:ext uri="{BB962C8B-B14F-4D97-AF65-F5344CB8AC3E}">
        <p14:creationId xmlns:p14="http://schemas.microsoft.com/office/powerpoint/2010/main" val="34342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CD9D307-CCD8-462E-B6AB-BD30413D10F9}" type="datetimeFigureOut">
              <a:rPr lang="tr-TR" smtClean="0"/>
              <a:t>19.02.2024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3D1CB0-17B7-4949-AA44-0B5F25AF47C1}" type="slidenum">
              <a:rPr lang="tr-TR" smtClean="0"/>
              <a:t>‹#›</a:t>
            </a:fld>
            <a:endParaRPr lang="tr-TR"/>
          </a:p>
        </p:txBody>
      </p:sp>
    </p:spTree>
    <p:extLst>
      <p:ext uri="{BB962C8B-B14F-4D97-AF65-F5344CB8AC3E}">
        <p14:creationId xmlns:p14="http://schemas.microsoft.com/office/powerpoint/2010/main" val="496444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41999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89782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5CD9D307-CCD8-462E-B6AB-BD30413D10F9}" type="datetimeFigureOut">
              <a:rPr lang="tr-TR" smtClean="0"/>
              <a:t>19.02.2024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3D1CB0-17B7-4949-AA44-0B5F25AF47C1}" type="slidenum">
              <a:rPr lang="tr-TR" smtClean="0"/>
              <a:t>‹#›</a:t>
            </a:fld>
            <a:endParaRPr lang="tr-TR"/>
          </a:p>
        </p:txBody>
      </p:sp>
    </p:spTree>
    <p:extLst>
      <p:ext uri="{BB962C8B-B14F-4D97-AF65-F5344CB8AC3E}">
        <p14:creationId xmlns:p14="http://schemas.microsoft.com/office/powerpoint/2010/main" val="3281787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5CD9D307-CCD8-462E-B6AB-BD30413D10F9}" type="datetimeFigureOut">
              <a:rPr lang="tr-TR" smtClean="0"/>
              <a:t>19.02.2024</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3D1CB0-17B7-4949-AA44-0B5F25AF47C1}" type="slidenum">
              <a:rPr lang="tr-TR" smtClean="0"/>
              <a:t>‹#›</a:t>
            </a:fld>
            <a:endParaRPr lang="tr-TR"/>
          </a:p>
        </p:txBody>
      </p:sp>
    </p:spTree>
    <p:extLst>
      <p:ext uri="{BB962C8B-B14F-4D97-AF65-F5344CB8AC3E}">
        <p14:creationId xmlns:p14="http://schemas.microsoft.com/office/powerpoint/2010/main" val="1124113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5CD9D307-CCD8-462E-B6AB-BD30413D10F9}" type="datetimeFigureOut">
              <a:rPr lang="tr-TR" smtClean="0"/>
              <a:t>19.02.2024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3D1CB0-17B7-4949-AA44-0B5F25AF47C1}" type="slidenum">
              <a:rPr lang="tr-TR" smtClean="0"/>
              <a:t>‹#›</a:t>
            </a:fld>
            <a:endParaRPr lang="tr-TR"/>
          </a:p>
        </p:txBody>
      </p:sp>
    </p:spTree>
    <p:extLst>
      <p:ext uri="{BB962C8B-B14F-4D97-AF65-F5344CB8AC3E}">
        <p14:creationId xmlns:p14="http://schemas.microsoft.com/office/powerpoint/2010/main" val="169001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5CD9D307-CCD8-462E-B6AB-BD30413D10F9}" type="datetimeFigureOut">
              <a:rPr lang="tr-TR" smtClean="0"/>
              <a:t>19.02.2024</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053D1CB0-17B7-4949-AA44-0B5F25AF47C1}" type="slidenum">
              <a:rPr lang="tr-TR" smtClean="0"/>
              <a:t>‹#›</a:t>
            </a:fld>
            <a:endParaRPr lang="tr-TR"/>
          </a:p>
        </p:txBody>
      </p:sp>
    </p:spTree>
    <p:extLst>
      <p:ext uri="{BB962C8B-B14F-4D97-AF65-F5344CB8AC3E}">
        <p14:creationId xmlns:p14="http://schemas.microsoft.com/office/powerpoint/2010/main" val="51579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5CD9D307-CCD8-462E-B6AB-BD30413D10F9}" type="datetimeFigureOut">
              <a:rPr lang="tr-TR" smtClean="0"/>
              <a:t>19.02.2024</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053D1CB0-17B7-4949-AA44-0B5F25AF47C1}" type="slidenum">
              <a:rPr lang="tr-TR" smtClean="0"/>
              <a:t>‹#›</a:t>
            </a:fld>
            <a:endParaRPr lang="tr-TR"/>
          </a:p>
        </p:txBody>
      </p:sp>
    </p:spTree>
    <p:extLst>
      <p:ext uri="{BB962C8B-B14F-4D97-AF65-F5344CB8AC3E}">
        <p14:creationId xmlns:p14="http://schemas.microsoft.com/office/powerpoint/2010/main" val="2042938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5CD9D307-CCD8-462E-B6AB-BD30413D10F9}" type="datetimeFigureOut">
              <a:rPr lang="tr-TR" smtClean="0"/>
              <a:t>19.02.2024</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053D1CB0-17B7-4949-AA44-0B5F25AF47C1}" type="slidenum">
              <a:rPr lang="tr-TR" smtClean="0"/>
              <a:t>‹#›</a:t>
            </a:fld>
            <a:endParaRPr lang="tr-TR"/>
          </a:p>
        </p:txBody>
      </p:sp>
    </p:spTree>
    <p:extLst>
      <p:ext uri="{BB962C8B-B14F-4D97-AF65-F5344CB8AC3E}">
        <p14:creationId xmlns:p14="http://schemas.microsoft.com/office/powerpoint/2010/main" val="2602221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5CD9D307-CCD8-462E-B6AB-BD30413D10F9}" type="datetimeFigureOut">
              <a:rPr lang="tr-TR" smtClean="0"/>
              <a:t>19.02.2024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3D1CB0-17B7-4949-AA44-0B5F25AF47C1}" type="slidenum">
              <a:rPr lang="tr-TR" smtClean="0"/>
              <a:t>‹#›</a:t>
            </a:fld>
            <a:endParaRPr lang="tr-TR"/>
          </a:p>
        </p:txBody>
      </p:sp>
    </p:spTree>
    <p:extLst>
      <p:ext uri="{BB962C8B-B14F-4D97-AF65-F5344CB8AC3E}">
        <p14:creationId xmlns:p14="http://schemas.microsoft.com/office/powerpoint/2010/main" val="230918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5CD9D307-CCD8-462E-B6AB-BD30413D10F9}" type="datetimeFigureOut">
              <a:rPr lang="tr-TR" smtClean="0"/>
              <a:t>19.02.2024</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3D1CB0-17B7-4949-AA44-0B5F25AF47C1}" type="slidenum">
              <a:rPr lang="tr-TR" smtClean="0"/>
              <a:t>‹#›</a:t>
            </a:fld>
            <a:endParaRPr lang="tr-TR"/>
          </a:p>
        </p:txBody>
      </p:sp>
    </p:spTree>
    <p:extLst>
      <p:ext uri="{BB962C8B-B14F-4D97-AF65-F5344CB8AC3E}">
        <p14:creationId xmlns:p14="http://schemas.microsoft.com/office/powerpoint/2010/main" val="2605327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D9D307-CCD8-462E-B6AB-BD30413D10F9}" type="datetimeFigureOut">
              <a:rPr lang="tr-TR" smtClean="0"/>
              <a:t>19.02.2024</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D1CB0-17B7-4949-AA44-0B5F25AF47C1}" type="slidenum">
              <a:rPr lang="tr-TR" smtClean="0"/>
              <a:t>‹#›</a:t>
            </a:fld>
            <a:endParaRPr lang="tr-TR"/>
          </a:p>
        </p:txBody>
      </p:sp>
    </p:spTree>
    <p:extLst>
      <p:ext uri="{BB962C8B-B14F-4D97-AF65-F5344CB8AC3E}">
        <p14:creationId xmlns:p14="http://schemas.microsoft.com/office/powerpoint/2010/main" val="3141482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230819" y="1122363"/>
            <a:ext cx="11576482" cy="2387600"/>
          </a:xfrm>
        </p:spPr>
        <p:txBody>
          <a:bodyPr>
            <a:normAutofit fontScale="90000"/>
          </a:bodyPr>
          <a:lstStyle/>
          <a:p>
            <a:r>
              <a:rPr lang="tr-TR" dirty="0"/>
              <a:t/>
            </a:r>
            <a:br>
              <a:rPr lang="tr-TR" dirty="0"/>
            </a:br>
            <a:r>
              <a:rPr lang="tr-TR" dirty="0"/>
              <a:t> </a:t>
            </a:r>
            <a:r>
              <a:rPr lang="tr-TR" b="1" dirty="0" smtClean="0">
                <a:solidFill>
                  <a:srgbClr val="FF0000"/>
                </a:solidFill>
              </a:rPr>
              <a:t>KOSTÜ 2023-2024 BAHAR DÖNEMİ </a:t>
            </a:r>
            <a:br>
              <a:rPr lang="tr-TR" b="1" dirty="0" smtClean="0">
                <a:solidFill>
                  <a:srgbClr val="FF0000"/>
                </a:solidFill>
              </a:rPr>
            </a:br>
            <a:r>
              <a:rPr lang="tr-TR" b="1" dirty="0" smtClean="0">
                <a:solidFill>
                  <a:srgbClr val="FF0000"/>
                </a:solidFill>
              </a:rPr>
              <a:t>DAVRANIŞ BİLİMLERİ</a:t>
            </a:r>
            <a:br>
              <a:rPr lang="tr-TR" b="1" dirty="0" smtClean="0">
                <a:solidFill>
                  <a:srgbClr val="FF0000"/>
                </a:solidFill>
              </a:rPr>
            </a:br>
            <a:r>
              <a:rPr lang="tr-TR" b="1" dirty="0" smtClean="0">
                <a:solidFill>
                  <a:srgbClr val="FF0000"/>
                </a:solidFill>
              </a:rPr>
              <a:t>DERSİ </a:t>
            </a:r>
            <a:r>
              <a:rPr lang="tr-TR" b="1" dirty="0">
                <a:solidFill>
                  <a:srgbClr val="FF0000"/>
                </a:solidFill>
              </a:rPr>
              <a:t>İZLENCESİ</a:t>
            </a:r>
            <a:endParaRPr lang="tr-TR" dirty="0">
              <a:solidFill>
                <a:srgbClr val="FF0000"/>
              </a:solidFill>
            </a:endParaRPr>
          </a:p>
        </p:txBody>
      </p:sp>
      <p:sp>
        <p:nvSpPr>
          <p:cNvPr id="3" name="Alt Başlık 2"/>
          <p:cNvSpPr>
            <a:spLocks noGrp="1"/>
          </p:cNvSpPr>
          <p:nvPr>
            <p:ph type="subTitle" idx="1"/>
          </p:nvPr>
        </p:nvSpPr>
        <p:spPr/>
        <p:txBody>
          <a:bodyPr/>
          <a:lstStyle/>
          <a:p>
            <a:endParaRPr lang="tr-TR" dirty="0" smtClean="0"/>
          </a:p>
          <a:p>
            <a:r>
              <a:rPr lang="tr-TR" dirty="0" smtClean="0"/>
              <a:t>Dr. Emre ÖZDEMİR</a:t>
            </a:r>
            <a:endParaRPr lang="tr-TR" dirty="0"/>
          </a:p>
        </p:txBody>
      </p:sp>
    </p:spTree>
    <p:extLst>
      <p:ext uri="{BB962C8B-B14F-4D97-AF65-F5344CB8AC3E}">
        <p14:creationId xmlns:p14="http://schemas.microsoft.com/office/powerpoint/2010/main" val="144012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5054" y="547164"/>
            <a:ext cx="10827616" cy="689932"/>
          </a:xfrm>
          <a:prstGeom prst="rect">
            <a:avLst/>
          </a:prstGeom>
        </p:spPr>
        <p:txBody>
          <a:bodyPr vert="horz" wrap="square" lIns="0" tIns="12700" rIns="0" bIns="0" rtlCol="0">
            <a:spAutoFit/>
          </a:bodyPr>
          <a:lstStyle/>
          <a:p>
            <a:pPr marL="12700">
              <a:lnSpc>
                <a:spcPct val="100000"/>
              </a:lnSpc>
              <a:spcBef>
                <a:spcPts val="100"/>
              </a:spcBef>
            </a:pPr>
            <a:r>
              <a:rPr spc="-40" dirty="0"/>
              <a:t>P</a:t>
            </a:r>
            <a:r>
              <a:rPr spc="-55" dirty="0"/>
              <a:t>s</a:t>
            </a:r>
            <a:r>
              <a:rPr spc="-40" dirty="0"/>
              <a:t>i</a:t>
            </a:r>
            <a:r>
              <a:rPr spc="-60" dirty="0"/>
              <a:t>k</a:t>
            </a:r>
            <a:r>
              <a:rPr spc="-50" dirty="0"/>
              <a:t>o</a:t>
            </a:r>
            <a:r>
              <a:rPr spc="-40" dirty="0"/>
              <a:t>l</a:t>
            </a:r>
            <a:r>
              <a:rPr spc="-50" dirty="0"/>
              <a:t>oj</a:t>
            </a:r>
            <a:r>
              <a:rPr spc="-40" dirty="0"/>
              <a:t>i</a:t>
            </a:r>
            <a:r>
              <a:rPr spc="-60" dirty="0"/>
              <a:t>n</a:t>
            </a:r>
            <a:r>
              <a:rPr spc="-40" dirty="0"/>
              <a:t>i</a:t>
            </a:r>
            <a:r>
              <a:rPr dirty="0"/>
              <a:t>n</a:t>
            </a:r>
            <a:r>
              <a:rPr spc="-229" dirty="0"/>
              <a:t> </a:t>
            </a:r>
            <a:r>
              <a:rPr spc="-25" dirty="0"/>
              <a:t>a</a:t>
            </a:r>
            <a:r>
              <a:rPr spc="-20" dirty="0"/>
              <a:t>l</a:t>
            </a:r>
            <a:r>
              <a:rPr dirty="0"/>
              <a:t>t</a:t>
            </a:r>
            <a:r>
              <a:rPr spc="-85" dirty="0"/>
              <a:t> </a:t>
            </a:r>
            <a:r>
              <a:rPr spc="-30" dirty="0"/>
              <a:t>a</a:t>
            </a:r>
            <a:r>
              <a:rPr spc="-20" dirty="0"/>
              <a:t>l</a:t>
            </a:r>
            <a:r>
              <a:rPr spc="-30" dirty="0"/>
              <a:t>a</a:t>
            </a:r>
            <a:r>
              <a:rPr spc="-40" dirty="0"/>
              <a:t>n</a:t>
            </a:r>
            <a:r>
              <a:rPr spc="-20" dirty="0"/>
              <a:t>l</a:t>
            </a:r>
            <a:r>
              <a:rPr spc="-30" dirty="0"/>
              <a:t>a</a:t>
            </a:r>
            <a:r>
              <a:rPr spc="-15" dirty="0"/>
              <a:t>r</a:t>
            </a:r>
            <a:r>
              <a:rPr spc="-20" dirty="0"/>
              <a:t>ı</a:t>
            </a:r>
            <a:r>
              <a:rPr spc="-40" dirty="0"/>
              <a:t>nd</a:t>
            </a:r>
            <a:r>
              <a:rPr dirty="0"/>
              <a:t>a</a:t>
            </a:r>
            <a:r>
              <a:rPr spc="-200" dirty="0"/>
              <a:t> </a:t>
            </a:r>
            <a:r>
              <a:rPr spc="-30" dirty="0"/>
              <a:t>‘</a:t>
            </a:r>
            <a:r>
              <a:rPr spc="-35" dirty="0"/>
              <a:t>U</a:t>
            </a:r>
            <a:r>
              <a:rPr spc="-65" dirty="0"/>
              <a:t>z</a:t>
            </a:r>
            <a:r>
              <a:rPr spc="-30" dirty="0"/>
              <a:t>ma</a:t>
            </a:r>
            <a:r>
              <a:rPr spc="-40" dirty="0"/>
              <a:t>n</a:t>
            </a:r>
            <a:r>
              <a:rPr spc="-20" dirty="0"/>
              <a:t>l</a:t>
            </a:r>
            <a:r>
              <a:rPr spc="-30" dirty="0"/>
              <a:t>a</a:t>
            </a:r>
            <a:r>
              <a:rPr spc="-35" dirty="0"/>
              <a:t>ş</a:t>
            </a:r>
            <a:r>
              <a:rPr spc="-30" dirty="0"/>
              <a:t>ma</a:t>
            </a:r>
            <a:r>
              <a:rPr dirty="0"/>
              <a:t>’</a:t>
            </a:r>
            <a:r>
              <a:rPr spc="-440" dirty="0"/>
              <a:t> </a:t>
            </a:r>
            <a:r>
              <a:rPr spc="-60" dirty="0"/>
              <a:t>sü</a:t>
            </a:r>
            <a:r>
              <a:rPr spc="-114" dirty="0"/>
              <a:t>r</a:t>
            </a:r>
            <a:r>
              <a:rPr spc="-40" dirty="0"/>
              <a:t>eci</a:t>
            </a:r>
            <a:r>
              <a:rPr dirty="0"/>
              <a:t>…</a:t>
            </a:r>
          </a:p>
        </p:txBody>
      </p:sp>
      <p:sp>
        <p:nvSpPr>
          <p:cNvPr id="3" name="object 3"/>
          <p:cNvSpPr txBox="1"/>
          <p:nvPr/>
        </p:nvSpPr>
        <p:spPr>
          <a:xfrm>
            <a:off x="916635" y="1792351"/>
            <a:ext cx="4911090" cy="2440305"/>
          </a:xfrm>
          <a:prstGeom prst="rect">
            <a:avLst/>
          </a:prstGeom>
        </p:spPr>
        <p:txBody>
          <a:bodyPr vert="horz" wrap="square" lIns="0" tIns="48895" rIns="0" bIns="0" rtlCol="0">
            <a:spAutoFit/>
          </a:bodyPr>
          <a:lstStyle/>
          <a:p>
            <a:pPr marL="241300" marR="5080" indent="-228600" algn="just">
              <a:lnSpc>
                <a:spcPct val="90000"/>
              </a:lnSpc>
              <a:spcBef>
                <a:spcPts val="385"/>
              </a:spcBef>
              <a:buFont typeface="Arial MT"/>
              <a:buChar char="•"/>
              <a:tabLst>
                <a:tab pos="241300" algn="l"/>
              </a:tabLst>
            </a:pPr>
            <a:r>
              <a:rPr sz="2400" spc="-10" dirty="0">
                <a:solidFill>
                  <a:srgbClr val="333333"/>
                </a:solidFill>
                <a:latin typeface="Times New Roman"/>
                <a:cs typeface="Times New Roman"/>
              </a:rPr>
              <a:t>Bir</a:t>
            </a:r>
            <a:r>
              <a:rPr sz="2400" spc="-5" dirty="0">
                <a:solidFill>
                  <a:srgbClr val="333333"/>
                </a:solidFill>
                <a:latin typeface="Times New Roman"/>
                <a:cs typeface="Times New Roman"/>
              </a:rPr>
              <a:t> alt</a:t>
            </a:r>
            <a:r>
              <a:rPr sz="2400" dirty="0">
                <a:solidFill>
                  <a:srgbClr val="333333"/>
                </a:solidFill>
                <a:latin typeface="Times New Roman"/>
                <a:cs typeface="Times New Roman"/>
              </a:rPr>
              <a:t> </a:t>
            </a:r>
            <a:r>
              <a:rPr sz="2400" spc="-25" dirty="0">
                <a:solidFill>
                  <a:srgbClr val="333333"/>
                </a:solidFill>
                <a:latin typeface="Times New Roman"/>
                <a:cs typeface="Times New Roman"/>
              </a:rPr>
              <a:t>alanda</a:t>
            </a:r>
            <a:r>
              <a:rPr sz="2400" spc="-20" dirty="0">
                <a:solidFill>
                  <a:srgbClr val="333333"/>
                </a:solidFill>
                <a:latin typeface="Times New Roman"/>
                <a:cs typeface="Times New Roman"/>
              </a:rPr>
              <a:t> </a:t>
            </a:r>
            <a:r>
              <a:rPr sz="2400" spc="-35" dirty="0">
                <a:solidFill>
                  <a:srgbClr val="333333"/>
                </a:solidFill>
                <a:latin typeface="Times New Roman"/>
                <a:cs typeface="Times New Roman"/>
              </a:rPr>
              <a:t>uzmanlaşmak</a:t>
            </a:r>
            <a:r>
              <a:rPr sz="2400" spc="-30" dirty="0">
                <a:solidFill>
                  <a:srgbClr val="333333"/>
                </a:solidFill>
                <a:latin typeface="Times New Roman"/>
                <a:cs typeface="Times New Roman"/>
              </a:rPr>
              <a:t> </a:t>
            </a:r>
            <a:r>
              <a:rPr sz="2400" spc="-40" dirty="0">
                <a:solidFill>
                  <a:srgbClr val="333333"/>
                </a:solidFill>
                <a:latin typeface="Times New Roman"/>
                <a:cs typeface="Times New Roman"/>
              </a:rPr>
              <a:t>ve</a:t>
            </a:r>
            <a:r>
              <a:rPr sz="2400" spc="-35" dirty="0">
                <a:solidFill>
                  <a:srgbClr val="333333"/>
                </a:solidFill>
                <a:latin typeface="Times New Roman"/>
                <a:cs typeface="Times New Roman"/>
              </a:rPr>
              <a:t> </a:t>
            </a:r>
            <a:r>
              <a:rPr sz="2400" spc="-25" dirty="0">
                <a:solidFill>
                  <a:srgbClr val="333333"/>
                </a:solidFill>
                <a:latin typeface="Times New Roman"/>
                <a:cs typeface="Times New Roman"/>
              </a:rPr>
              <a:t>bu </a:t>
            </a:r>
            <a:r>
              <a:rPr sz="2400" spc="-20" dirty="0">
                <a:solidFill>
                  <a:srgbClr val="333333"/>
                </a:solidFill>
                <a:latin typeface="Times New Roman"/>
                <a:cs typeface="Times New Roman"/>
              </a:rPr>
              <a:t> </a:t>
            </a:r>
            <a:r>
              <a:rPr sz="2400" spc="-35" dirty="0">
                <a:solidFill>
                  <a:srgbClr val="333333"/>
                </a:solidFill>
                <a:latin typeface="Times New Roman"/>
                <a:cs typeface="Times New Roman"/>
              </a:rPr>
              <a:t>unvanı</a:t>
            </a:r>
            <a:r>
              <a:rPr sz="2400" spc="-30" dirty="0">
                <a:solidFill>
                  <a:srgbClr val="333333"/>
                </a:solidFill>
                <a:latin typeface="Times New Roman"/>
                <a:cs typeface="Times New Roman"/>
              </a:rPr>
              <a:t> </a:t>
            </a:r>
            <a:r>
              <a:rPr sz="2400" spc="-15" dirty="0">
                <a:solidFill>
                  <a:srgbClr val="333333"/>
                </a:solidFill>
                <a:latin typeface="Times New Roman"/>
                <a:cs typeface="Times New Roman"/>
              </a:rPr>
              <a:t>kullanmak</a:t>
            </a:r>
            <a:r>
              <a:rPr sz="2400" spc="-10" dirty="0">
                <a:solidFill>
                  <a:srgbClr val="333333"/>
                </a:solidFill>
                <a:latin typeface="Times New Roman"/>
                <a:cs typeface="Times New Roman"/>
              </a:rPr>
              <a:t> </a:t>
            </a:r>
            <a:r>
              <a:rPr sz="2400" dirty="0">
                <a:solidFill>
                  <a:srgbClr val="333333"/>
                </a:solidFill>
                <a:latin typeface="Times New Roman"/>
                <a:cs typeface="Times New Roman"/>
              </a:rPr>
              <a:t>için</a:t>
            </a:r>
            <a:r>
              <a:rPr sz="2400" spc="5" dirty="0">
                <a:solidFill>
                  <a:srgbClr val="333333"/>
                </a:solidFill>
                <a:latin typeface="Times New Roman"/>
                <a:cs typeface="Times New Roman"/>
              </a:rPr>
              <a:t> </a:t>
            </a:r>
            <a:r>
              <a:rPr sz="2400" spc="-10" dirty="0">
                <a:solidFill>
                  <a:srgbClr val="333333"/>
                </a:solidFill>
                <a:latin typeface="Times New Roman"/>
                <a:cs typeface="Times New Roman"/>
              </a:rPr>
              <a:t>dört</a:t>
            </a:r>
            <a:r>
              <a:rPr sz="2400" spc="585" dirty="0">
                <a:solidFill>
                  <a:srgbClr val="333333"/>
                </a:solidFill>
                <a:latin typeface="Times New Roman"/>
                <a:cs typeface="Times New Roman"/>
              </a:rPr>
              <a:t> </a:t>
            </a:r>
            <a:r>
              <a:rPr sz="2400" spc="5" dirty="0">
                <a:solidFill>
                  <a:srgbClr val="333333"/>
                </a:solidFill>
                <a:latin typeface="Times New Roman"/>
                <a:cs typeface="Times New Roman"/>
              </a:rPr>
              <a:t>yıllık </a:t>
            </a:r>
            <a:r>
              <a:rPr sz="2400" spc="10" dirty="0">
                <a:solidFill>
                  <a:srgbClr val="333333"/>
                </a:solidFill>
                <a:latin typeface="Times New Roman"/>
                <a:cs typeface="Times New Roman"/>
              </a:rPr>
              <a:t> </a:t>
            </a:r>
            <a:r>
              <a:rPr sz="2400" spc="-25" dirty="0">
                <a:solidFill>
                  <a:srgbClr val="333333"/>
                </a:solidFill>
                <a:latin typeface="Times New Roman"/>
                <a:cs typeface="Times New Roman"/>
              </a:rPr>
              <a:t>lisans </a:t>
            </a:r>
            <a:r>
              <a:rPr sz="2400" spc="-15" dirty="0">
                <a:solidFill>
                  <a:srgbClr val="333333"/>
                </a:solidFill>
                <a:latin typeface="Times New Roman"/>
                <a:cs typeface="Times New Roman"/>
              </a:rPr>
              <a:t>eğitimini</a:t>
            </a:r>
            <a:r>
              <a:rPr sz="2400" spc="-10" dirty="0">
                <a:solidFill>
                  <a:srgbClr val="333333"/>
                </a:solidFill>
                <a:latin typeface="Times New Roman"/>
                <a:cs typeface="Times New Roman"/>
              </a:rPr>
              <a:t> </a:t>
            </a:r>
            <a:r>
              <a:rPr sz="2400" spc="-20" dirty="0">
                <a:solidFill>
                  <a:srgbClr val="333333"/>
                </a:solidFill>
                <a:latin typeface="Times New Roman"/>
                <a:cs typeface="Times New Roman"/>
              </a:rPr>
              <a:t>tamamladıktan </a:t>
            </a:r>
            <a:r>
              <a:rPr sz="2400" spc="-50" dirty="0">
                <a:solidFill>
                  <a:srgbClr val="333333"/>
                </a:solidFill>
                <a:latin typeface="Times New Roman"/>
                <a:cs typeface="Times New Roman"/>
              </a:rPr>
              <a:t>sonra, </a:t>
            </a:r>
            <a:r>
              <a:rPr sz="2400" spc="-45" dirty="0">
                <a:solidFill>
                  <a:srgbClr val="333333"/>
                </a:solidFill>
                <a:latin typeface="Times New Roman"/>
                <a:cs typeface="Times New Roman"/>
              </a:rPr>
              <a:t> </a:t>
            </a:r>
            <a:r>
              <a:rPr sz="2400" spc="15" dirty="0">
                <a:solidFill>
                  <a:srgbClr val="333333"/>
                </a:solidFill>
                <a:latin typeface="Times New Roman"/>
                <a:cs typeface="Times New Roman"/>
              </a:rPr>
              <a:t>ilgili</a:t>
            </a:r>
            <a:r>
              <a:rPr sz="2400" spc="20" dirty="0">
                <a:solidFill>
                  <a:srgbClr val="333333"/>
                </a:solidFill>
                <a:latin typeface="Times New Roman"/>
                <a:cs typeface="Times New Roman"/>
              </a:rPr>
              <a:t> </a:t>
            </a:r>
            <a:r>
              <a:rPr sz="2400" spc="-25" dirty="0">
                <a:solidFill>
                  <a:srgbClr val="333333"/>
                </a:solidFill>
                <a:latin typeface="Times New Roman"/>
                <a:cs typeface="Times New Roman"/>
              </a:rPr>
              <a:t>alanda</a:t>
            </a:r>
            <a:r>
              <a:rPr sz="2400" spc="-20" dirty="0">
                <a:solidFill>
                  <a:srgbClr val="333333"/>
                </a:solidFill>
                <a:latin typeface="Times New Roman"/>
                <a:cs typeface="Times New Roman"/>
              </a:rPr>
              <a:t> </a:t>
            </a:r>
            <a:r>
              <a:rPr sz="2400" spc="-30" dirty="0">
                <a:solidFill>
                  <a:srgbClr val="333333"/>
                </a:solidFill>
                <a:latin typeface="Times New Roman"/>
                <a:cs typeface="Times New Roman"/>
              </a:rPr>
              <a:t>en</a:t>
            </a:r>
            <a:r>
              <a:rPr sz="2400" spc="-25" dirty="0">
                <a:solidFill>
                  <a:srgbClr val="333333"/>
                </a:solidFill>
                <a:latin typeface="Times New Roman"/>
                <a:cs typeface="Times New Roman"/>
              </a:rPr>
              <a:t> </a:t>
            </a:r>
            <a:r>
              <a:rPr sz="2400" spc="-45" dirty="0">
                <a:solidFill>
                  <a:srgbClr val="333333"/>
                </a:solidFill>
                <a:latin typeface="Times New Roman"/>
                <a:cs typeface="Times New Roman"/>
              </a:rPr>
              <a:t>az</a:t>
            </a:r>
            <a:r>
              <a:rPr sz="2400" spc="-40" dirty="0">
                <a:solidFill>
                  <a:srgbClr val="333333"/>
                </a:solidFill>
                <a:latin typeface="Times New Roman"/>
                <a:cs typeface="Times New Roman"/>
              </a:rPr>
              <a:t> </a:t>
            </a:r>
            <a:r>
              <a:rPr sz="2400" spc="-50" dirty="0">
                <a:solidFill>
                  <a:srgbClr val="333333"/>
                </a:solidFill>
                <a:latin typeface="Times New Roman"/>
                <a:cs typeface="Times New Roman"/>
              </a:rPr>
              <a:t>yüksek</a:t>
            </a:r>
            <a:r>
              <a:rPr sz="2400" spc="-45" dirty="0">
                <a:solidFill>
                  <a:srgbClr val="333333"/>
                </a:solidFill>
                <a:latin typeface="Times New Roman"/>
                <a:cs typeface="Times New Roman"/>
              </a:rPr>
              <a:t> </a:t>
            </a:r>
            <a:r>
              <a:rPr sz="2400" spc="-25" dirty="0">
                <a:solidFill>
                  <a:srgbClr val="333333"/>
                </a:solidFill>
                <a:latin typeface="Times New Roman"/>
                <a:cs typeface="Times New Roman"/>
              </a:rPr>
              <a:t>lisans </a:t>
            </a:r>
            <a:r>
              <a:rPr sz="2400" spc="-20" dirty="0">
                <a:solidFill>
                  <a:srgbClr val="333333"/>
                </a:solidFill>
                <a:latin typeface="Times New Roman"/>
                <a:cs typeface="Times New Roman"/>
              </a:rPr>
              <a:t> </a:t>
            </a:r>
            <a:r>
              <a:rPr sz="2400" spc="-50" dirty="0">
                <a:solidFill>
                  <a:srgbClr val="333333"/>
                </a:solidFill>
                <a:latin typeface="Times New Roman"/>
                <a:cs typeface="Times New Roman"/>
              </a:rPr>
              <a:t>d</a:t>
            </a:r>
            <a:r>
              <a:rPr sz="2400" spc="-60" dirty="0">
                <a:solidFill>
                  <a:srgbClr val="333333"/>
                </a:solidFill>
                <a:latin typeface="Times New Roman"/>
                <a:cs typeface="Times New Roman"/>
              </a:rPr>
              <a:t>erec</a:t>
            </a:r>
            <a:r>
              <a:rPr sz="2400" spc="-55" dirty="0">
                <a:solidFill>
                  <a:srgbClr val="333333"/>
                </a:solidFill>
                <a:latin typeface="Times New Roman"/>
                <a:cs typeface="Times New Roman"/>
              </a:rPr>
              <a:t>e</a:t>
            </a:r>
            <a:r>
              <a:rPr sz="2400" spc="-30" dirty="0">
                <a:solidFill>
                  <a:srgbClr val="333333"/>
                </a:solidFill>
                <a:latin typeface="Times New Roman"/>
                <a:cs typeface="Times New Roman"/>
              </a:rPr>
              <a:t>s</a:t>
            </a:r>
            <a:r>
              <a:rPr sz="2400" spc="-5" dirty="0">
                <a:solidFill>
                  <a:srgbClr val="333333"/>
                </a:solidFill>
                <a:latin typeface="Times New Roman"/>
                <a:cs typeface="Times New Roman"/>
              </a:rPr>
              <a:t>i</a:t>
            </a:r>
            <a:r>
              <a:rPr sz="2400" spc="-335" dirty="0">
                <a:solidFill>
                  <a:srgbClr val="333333"/>
                </a:solidFill>
                <a:latin typeface="Times New Roman"/>
                <a:cs typeface="Times New Roman"/>
              </a:rPr>
              <a:t> </a:t>
            </a:r>
            <a:r>
              <a:rPr sz="2400" spc="-50" dirty="0">
                <a:solidFill>
                  <a:srgbClr val="333333"/>
                </a:solidFill>
                <a:latin typeface="Times New Roman"/>
                <a:cs typeface="Times New Roman"/>
              </a:rPr>
              <a:t>ş</a:t>
            </a:r>
            <a:r>
              <a:rPr sz="2400" spc="-60" dirty="0">
                <a:solidFill>
                  <a:srgbClr val="333333"/>
                </a:solidFill>
                <a:latin typeface="Times New Roman"/>
                <a:cs typeface="Times New Roman"/>
              </a:rPr>
              <a:t>ar</a:t>
            </a:r>
            <a:r>
              <a:rPr sz="2400" spc="-45" dirty="0">
                <a:solidFill>
                  <a:srgbClr val="333333"/>
                </a:solidFill>
                <a:latin typeface="Times New Roman"/>
                <a:cs typeface="Times New Roman"/>
              </a:rPr>
              <a:t>tı</a:t>
            </a:r>
            <a:r>
              <a:rPr sz="2400" dirty="0">
                <a:solidFill>
                  <a:srgbClr val="333333"/>
                </a:solidFill>
                <a:latin typeface="Times New Roman"/>
                <a:cs typeface="Times New Roman"/>
              </a:rPr>
              <a:t>!</a:t>
            </a:r>
            <a:endParaRPr sz="2400">
              <a:latin typeface="Times New Roman"/>
              <a:cs typeface="Times New Roman"/>
            </a:endParaRPr>
          </a:p>
          <a:p>
            <a:pPr>
              <a:lnSpc>
                <a:spcPct val="100000"/>
              </a:lnSpc>
              <a:spcBef>
                <a:spcPts val="10"/>
              </a:spcBef>
              <a:buClr>
                <a:srgbClr val="333333"/>
              </a:buClr>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60" dirty="0">
                <a:solidFill>
                  <a:srgbClr val="333333"/>
                </a:solidFill>
                <a:latin typeface="Times New Roman"/>
                <a:cs typeface="Times New Roman"/>
              </a:rPr>
              <a:t>U</a:t>
            </a:r>
            <a:r>
              <a:rPr sz="2400" spc="-35" dirty="0">
                <a:solidFill>
                  <a:srgbClr val="333333"/>
                </a:solidFill>
                <a:latin typeface="Times New Roman"/>
                <a:cs typeface="Times New Roman"/>
              </a:rPr>
              <a:t>z</a:t>
            </a:r>
            <a:r>
              <a:rPr sz="2400" spc="-45" dirty="0">
                <a:solidFill>
                  <a:srgbClr val="333333"/>
                </a:solidFill>
                <a:latin typeface="Times New Roman"/>
                <a:cs typeface="Times New Roman"/>
              </a:rPr>
              <a:t>m</a:t>
            </a:r>
            <a:r>
              <a:rPr sz="2400" spc="-60" dirty="0">
                <a:solidFill>
                  <a:srgbClr val="333333"/>
                </a:solidFill>
                <a:latin typeface="Times New Roman"/>
                <a:cs typeface="Times New Roman"/>
              </a:rPr>
              <a:t>a</a:t>
            </a:r>
            <a:r>
              <a:rPr sz="2400" spc="-100" dirty="0">
                <a:solidFill>
                  <a:srgbClr val="333333"/>
                </a:solidFill>
                <a:latin typeface="Times New Roman"/>
                <a:cs typeface="Times New Roman"/>
              </a:rPr>
              <a:t>n</a:t>
            </a:r>
            <a:r>
              <a:rPr sz="2400" spc="-95" dirty="0">
                <a:solidFill>
                  <a:srgbClr val="333333"/>
                </a:solidFill>
                <a:latin typeface="Times New Roman"/>
                <a:cs typeface="Times New Roman"/>
              </a:rPr>
              <a:t>/</a:t>
            </a:r>
            <a:r>
              <a:rPr sz="2400" spc="-110" dirty="0">
                <a:solidFill>
                  <a:srgbClr val="333333"/>
                </a:solidFill>
                <a:latin typeface="Times New Roman"/>
                <a:cs typeface="Times New Roman"/>
              </a:rPr>
              <a:t>D</a:t>
            </a:r>
            <a:r>
              <a:rPr sz="2400" spc="-225" dirty="0">
                <a:solidFill>
                  <a:srgbClr val="333333"/>
                </a:solidFill>
                <a:latin typeface="Times New Roman"/>
                <a:cs typeface="Times New Roman"/>
              </a:rPr>
              <a:t>r</a:t>
            </a:r>
            <a:r>
              <a:rPr sz="2400" spc="165" dirty="0">
                <a:solidFill>
                  <a:srgbClr val="333333"/>
                </a:solidFill>
                <a:latin typeface="Times New Roman"/>
                <a:cs typeface="Times New Roman"/>
              </a:rPr>
              <a:t>.</a:t>
            </a:r>
            <a:r>
              <a:rPr sz="2400" dirty="0">
                <a:solidFill>
                  <a:srgbClr val="333333"/>
                </a:solidFill>
                <a:latin typeface="Times New Roman"/>
                <a:cs typeface="Times New Roman"/>
              </a:rPr>
              <a:t>P</a:t>
            </a:r>
            <a:r>
              <a:rPr sz="2400" spc="-5" dirty="0">
                <a:solidFill>
                  <a:srgbClr val="333333"/>
                </a:solidFill>
                <a:latin typeface="Times New Roman"/>
                <a:cs typeface="Times New Roman"/>
              </a:rPr>
              <a:t>sik</a:t>
            </a:r>
            <a:r>
              <a:rPr sz="2400" spc="5" dirty="0">
                <a:solidFill>
                  <a:srgbClr val="333333"/>
                </a:solidFill>
                <a:latin typeface="Times New Roman"/>
                <a:cs typeface="Times New Roman"/>
              </a:rPr>
              <a:t>ol</a:t>
            </a:r>
            <a:r>
              <a:rPr sz="2400" spc="-75" dirty="0">
                <a:solidFill>
                  <a:srgbClr val="333333"/>
                </a:solidFill>
                <a:latin typeface="Times New Roman"/>
                <a:cs typeface="Times New Roman"/>
              </a:rPr>
              <a:t>o</a:t>
            </a:r>
            <a:r>
              <a:rPr sz="2400" dirty="0">
                <a:solidFill>
                  <a:srgbClr val="333333"/>
                </a:solidFill>
                <a:latin typeface="Times New Roman"/>
                <a:cs typeface="Times New Roman"/>
              </a:rPr>
              <a:t>g</a:t>
            </a:r>
            <a:r>
              <a:rPr sz="2400" spc="-360" dirty="0">
                <a:solidFill>
                  <a:srgbClr val="333333"/>
                </a:solidFill>
                <a:latin typeface="Times New Roman"/>
                <a:cs typeface="Times New Roman"/>
              </a:rPr>
              <a:t> </a:t>
            </a:r>
            <a:r>
              <a:rPr sz="2400" spc="-50" dirty="0">
                <a:solidFill>
                  <a:srgbClr val="333333"/>
                </a:solidFill>
                <a:latin typeface="Times New Roman"/>
                <a:cs typeface="Times New Roman"/>
              </a:rPr>
              <a:t>unv</a:t>
            </a:r>
            <a:r>
              <a:rPr sz="2400" spc="-55" dirty="0">
                <a:solidFill>
                  <a:srgbClr val="333333"/>
                </a:solidFill>
                <a:latin typeface="Times New Roman"/>
                <a:cs typeface="Times New Roman"/>
              </a:rPr>
              <a:t>a</a:t>
            </a:r>
            <a:r>
              <a:rPr sz="2400" spc="-75" dirty="0">
                <a:solidFill>
                  <a:srgbClr val="333333"/>
                </a:solidFill>
                <a:latin typeface="Times New Roman"/>
                <a:cs typeface="Times New Roman"/>
              </a:rPr>
              <a:t>n</a:t>
            </a:r>
            <a:r>
              <a:rPr sz="2400" spc="50" dirty="0">
                <a:solidFill>
                  <a:srgbClr val="333333"/>
                </a:solidFill>
                <a:latin typeface="Times New Roman"/>
                <a:cs typeface="Times New Roman"/>
              </a:rPr>
              <a:t>ı</a:t>
            </a:r>
            <a:r>
              <a:rPr sz="2400" dirty="0">
                <a:solidFill>
                  <a:srgbClr val="333333"/>
                </a:solidFill>
                <a:latin typeface="Times New Roman"/>
                <a:cs typeface="Times New Roman"/>
              </a:rPr>
              <a:t>…</a:t>
            </a:r>
            <a:endParaRPr sz="2400">
              <a:latin typeface="Times New Roman"/>
              <a:cs typeface="Times New Roman"/>
            </a:endParaRPr>
          </a:p>
        </p:txBody>
      </p:sp>
      <p:pic>
        <p:nvPicPr>
          <p:cNvPr id="4" name="object 4"/>
          <p:cNvPicPr/>
          <p:nvPr/>
        </p:nvPicPr>
        <p:blipFill>
          <a:blip r:embed="rId2" cstate="print"/>
          <a:stretch>
            <a:fillRect/>
          </a:stretch>
        </p:blipFill>
        <p:spPr>
          <a:xfrm>
            <a:off x="6839711" y="1825751"/>
            <a:ext cx="4632959" cy="4166616"/>
          </a:xfrm>
          <a:prstGeom prst="rect">
            <a:avLst/>
          </a:prstGeom>
        </p:spPr>
      </p:pic>
    </p:spTree>
    <p:extLst>
      <p:ext uri="{BB962C8B-B14F-4D97-AF65-F5344CB8AC3E}">
        <p14:creationId xmlns:p14="http://schemas.microsoft.com/office/powerpoint/2010/main" val="422522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3711" y="605375"/>
            <a:ext cx="5769185" cy="689932"/>
          </a:xfrm>
          <a:prstGeom prst="rect">
            <a:avLst/>
          </a:prstGeom>
        </p:spPr>
        <p:txBody>
          <a:bodyPr vert="horz" wrap="square" lIns="0" tIns="12700" rIns="0" bIns="0" rtlCol="0">
            <a:spAutoFit/>
          </a:bodyPr>
          <a:lstStyle/>
          <a:p>
            <a:pPr marL="12700">
              <a:lnSpc>
                <a:spcPct val="100000"/>
              </a:lnSpc>
              <a:spcBef>
                <a:spcPts val="100"/>
              </a:spcBef>
            </a:pPr>
            <a:r>
              <a:rPr spc="-15" dirty="0"/>
              <a:t>Me</a:t>
            </a:r>
            <a:r>
              <a:rPr spc="-40" dirty="0"/>
              <a:t>s</a:t>
            </a:r>
            <a:r>
              <a:rPr spc="-20" dirty="0"/>
              <a:t>l</a:t>
            </a:r>
            <a:r>
              <a:rPr spc="-15" dirty="0"/>
              <a:t>e</a:t>
            </a:r>
            <a:r>
              <a:rPr spc="-5" dirty="0"/>
              <a:t>k</a:t>
            </a:r>
            <a:r>
              <a:rPr spc="-235" dirty="0"/>
              <a:t> </a:t>
            </a:r>
            <a:r>
              <a:rPr spc="-60" dirty="0"/>
              <a:t>k</a:t>
            </a:r>
            <a:r>
              <a:rPr spc="-50" dirty="0"/>
              <a:t>a</a:t>
            </a:r>
            <a:r>
              <a:rPr spc="-40" dirty="0"/>
              <a:t>r</a:t>
            </a:r>
            <a:r>
              <a:rPr spc="-50" dirty="0"/>
              <a:t>ma</a:t>
            </a:r>
            <a:r>
              <a:rPr spc="-60" dirty="0"/>
              <a:t>ş</a:t>
            </a:r>
            <a:r>
              <a:rPr spc="-50" dirty="0"/>
              <a:t>a</a:t>
            </a:r>
            <a:r>
              <a:rPr spc="-40" dirty="0"/>
              <a:t>l</a:t>
            </a:r>
            <a:r>
              <a:rPr spc="-50" dirty="0"/>
              <a:t>a</a:t>
            </a:r>
            <a:r>
              <a:rPr spc="-40" dirty="0"/>
              <a:t>rı</a:t>
            </a:r>
            <a:r>
              <a:rPr dirty="0"/>
              <a:t>…</a:t>
            </a:r>
          </a:p>
        </p:txBody>
      </p:sp>
      <p:sp>
        <p:nvSpPr>
          <p:cNvPr id="3" name="object 3"/>
          <p:cNvSpPr txBox="1"/>
          <p:nvPr/>
        </p:nvSpPr>
        <p:spPr>
          <a:xfrm>
            <a:off x="904443" y="1692986"/>
            <a:ext cx="10201910" cy="3684904"/>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 pos="1572895" algn="l"/>
                <a:tab pos="1939289" algn="l"/>
                <a:tab pos="2560955" algn="l"/>
                <a:tab pos="4189095" algn="l"/>
                <a:tab pos="4923790" algn="l"/>
                <a:tab pos="6426835" algn="l"/>
                <a:tab pos="8058150" algn="l"/>
                <a:tab pos="9509125" algn="l"/>
              </a:tabLst>
            </a:pPr>
            <a:r>
              <a:rPr sz="2400" dirty="0">
                <a:latin typeface="Times New Roman"/>
                <a:cs typeface="Times New Roman"/>
              </a:rPr>
              <a:t>Psikol</a:t>
            </a:r>
            <a:r>
              <a:rPr sz="2400" spc="-25" dirty="0">
                <a:latin typeface="Times New Roman"/>
                <a:cs typeface="Times New Roman"/>
              </a:rPr>
              <a:t>o</a:t>
            </a:r>
            <a:r>
              <a:rPr sz="2400" spc="-20" dirty="0">
                <a:latin typeface="Times New Roman"/>
                <a:cs typeface="Times New Roman"/>
              </a:rPr>
              <a:t>g</a:t>
            </a:r>
            <a:r>
              <a:rPr sz="2400" dirty="0">
                <a:latin typeface="Times New Roman"/>
                <a:cs typeface="Times New Roman"/>
              </a:rPr>
              <a:t>:	4	</a:t>
            </a:r>
            <a:r>
              <a:rPr sz="2400" spc="-100" dirty="0">
                <a:latin typeface="Times New Roman"/>
                <a:cs typeface="Times New Roman"/>
              </a:rPr>
              <a:t>y</a:t>
            </a:r>
            <a:r>
              <a:rPr sz="2400" spc="-20" dirty="0">
                <a:latin typeface="Times New Roman"/>
                <a:cs typeface="Times New Roman"/>
              </a:rPr>
              <a:t>ıl</a:t>
            </a:r>
            <a:r>
              <a:rPr sz="2400" dirty="0">
                <a:latin typeface="Times New Roman"/>
                <a:cs typeface="Times New Roman"/>
              </a:rPr>
              <a:t>,	</a:t>
            </a:r>
            <a:r>
              <a:rPr sz="2400" spc="-80" dirty="0">
                <a:latin typeface="Times New Roman"/>
                <a:cs typeface="Times New Roman"/>
              </a:rPr>
              <a:t>E</a:t>
            </a:r>
            <a:r>
              <a:rPr sz="2400" spc="-75" dirty="0">
                <a:latin typeface="Times New Roman"/>
                <a:cs typeface="Times New Roman"/>
              </a:rPr>
              <a:t>d</a:t>
            </a:r>
            <a:r>
              <a:rPr sz="2400" spc="-60" dirty="0">
                <a:latin typeface="Times New Roman"/>
                <a:cs typeface="Times New Roman"/>
              </a:rPr>
              <a:t>e</a:t>
            </a:r>
            <a:r>
              <a:rPr sz="2400" spc="-30" dirty="0">
                <a:latin typeface="Times New Roman"/>
                <a:cs typeface="Times New Roman"/>
              </a:rPr>
              <a:t>b</a:t>
            </a:r>
            <a:r>
              <a:rPr sz="2400" spc="-20" dirty="0">
                <a:latin typeface="Times New Roman"/>
                <a:cs typeface="Times New Roman"/>
              </a:rPr>
              <a:t>i</a:t>
            </a:r>
            <a:r>
              <a:rPr sz="2400" spc="-75" dirty="0">
                <a:latin typeface="Times New Roman"/>
                <a:cs typeface="Times New Roman"/>
              </a:rPr>
              <a:t>y</a:t>
            </a:r>
            <a:r>
              <a:rPr sz="2400" spc="-60" dirty="0">
                <a:latin typeface="Times New Roman"/>
                <a:cs typeface="Times New Roman"/>
              </a:rPr>
              <a:t>a</a:t>
            </a:r>
            <a:r>
              <a:rPr sz="2400" spc="-45" dirty="0">
                <a:latin typeface="Times New Roman"/>
                <a:cs typeface="Times New Roman"/>
              </a:rPr>
              <a:t>t</a:t>
            </a:r>
            <a:r>
              <a:rPr sz="2400" dirty="0">
                <a:latin typeface="Times New Roman"/>
                <a:cs typeface="Times New Roman"/>
              </a:rPr>
              <a:t>/	</a:t>
            </a:r>
            <a:r>
              <a:rPr sz="2400" spc="-90" dirty="0">
                <a:latin typeface="Times New Roman"/>
                <a:cs typeface="Times New Roman"/>
              </a:rPr>
              <a:t>F</a:t>
            </a:r>
            <a:r>
              <a:rPr sz="2400" spc="-80" dirty="0">
                <a:latin typeface="Times New Roman"/>
                <a:cs typeface="Times New Roman"/>
              </a:rPr>
              <a:t>e</a:t>
            </a:r>
            <a:r>
              <a:rPr sz="2400" dirty="0">
                <a:latin typeface="Times New Roman"/>
                <a:cs typeface="Times New Roman"/>
              </a:rPr>
              <a:t>n	</a:t>
            </a:r>
            <a:r>
              <a:rPr sz="2400" spc="-80" dirty="0">
                <a:latin typeface="Times New Roman"/>
                <a:cs typeface="Times New Roman"/>
              </a:rPr>
              <a:t>E</a:t>
            </a:r>
            <a:r>
              <a:rPr sz="2400" spc="-75" dirty="0">
                <a:latin typeface="Times New Roman"/>
                <a:cs typeface="Times New Roman"/>
              </a:rPr>
              <a:t>d</a:t>
            </a:r>
            <a:r>
              <a:rPr sz="2400" spc="-60" dirty="0">
                <a:latin typeface="Times New Roman"/>
                <a:cs typeface="Times New Roman"/>
              </a:rPr>
              <a:t>e</a:t>
            </a:r>
            <a:r>
              <a:rPr sz="2400" spc="-25" dirty="0">
                <a:latin typeface="Times New Roman"/>
                <a:cs typeface="Times New Roman"/>
              </a:rPr>
              <a:t>b</a:t>
            </a:r>
            <a:r>
              <a:rPr sz="2400" spc="-20" dirty="0">
                <a:latin typeface="Times New Roman"/>
                <a:cs typeface="Times New Roman"/>
              </a:rPr>
              <a:t>i</a:t>
            </a:r>
            <a:r>
              <a:rPr sz="2400" spc="-75" dirty="0">
                <a:latin typeface="Times New Roman"/>
                <a:cs typeface="Times New Roman"/>
              </a:rPr>
              <a:t>y</a:t>
            </a:r>
            <a:r>
              <a:rPr sz="2400" spc="-35" dirty="0">
                <a:latin typeface="Times New Roman"/>
                <a:cs typeface="Times New Roman"/>
              </a:rPr>
              <a:t>a</a:t>
            </a:r>
            <a:r>
              <a:rPr sz="2400" dirty="0">
                <a:latin typeface="Times New Roman"/>
                <a:cs typeface="Times New Roman"/>
              </a:rPr>
              <a:t>t	</a:t>
            </a:r>
            <a:r>
              <a:rPr sz="2400" spc="-90" dirty="0">
                <a:latin typeface="Times New Roman"/>
                <a:cs typeface="Times New Roman"/>
              </a:rPr>
              <a:t>F</a:t>
            </a:r>
            <a:r>
              <a:rPr sz="2400" spc="-60" dirty="0">
                <a:latin typeface="Times New Roman"/>
                <a:cs typeface="Times New Roman"/>
              </a:rPr>
              <a:t>a</a:t>
            </a:r>
            <a:r>
              <a:rPr sz="2400" spc="-50" dirty="0">
                <a:latin typeface="Times New Roman"/>
                <a:cs typeface="Times New Roman"/>
              </a:rPr>
              <a:t>k</a:t>
            </a:r>
            <a:r>
              <a:rPr sz="2400" spc="-30" dirty="0">
                <a:latin typeface="Times New Roman"/>
                <a:cs typeface="Times New Roman"/>
              </a:rPr>
              <a:t>ü</a:t>
            </a:r>
            <a:r>
              <a:rPr sz="2400" spc="25" dirty="0">
                <a:latin typeface="Times New Roman"/>
                <a:cs typeface="Times New Roman"/>
              </a:rPr>
              <a:t>l</a:t>
            </a:r>
            <a:r>
              <a:rPr sz="2400" spc="50" dirty="0">
                <a:latin typeface="Times New Roman"/>
                <a:cs typeface="Times New Roman"/>
              </a:rPr>
              <a:t>t</a:t>
            </a:r>
            <a:r>
              <a:rPr sz="2400" spc="-110" dirty="0">
                <a:latin typeface="Times New Roman"/>
                <a:cs typeface="Times New Roman"/>
              </a:rPr>
              <a:t>e</a:t>
            </a:r>
            <a:r>
              <a:rPr sz="2400" spc="-75" dirty="0">
                <a:latin typeface="Times New Roman"/>
                <a:cs typeface="Times New Roman"/>
              </a:rPr>
              <a:t>s</a:t>
            </a:r>
            <a:r>
              <a:rPr sz="2400" spc="-45" dirty="0">
                <a:latin typeface="Times New Roman"/>
                <a:cs typeface="Times New Roman"/>
              </a:rPr>
              <a:t>i</a:t>
            </a:r>
            <a:r>
              <a:rPr sz="2400" dirty="0">
                <a:latin typeface="Times New Roman"/>
                <a:cs typeface="Times New Roman"/>
              </a:rPr>
              <a:t>,	Psikoloji	</a:t>
            </a:r>
            <a:r>
              <a:rPr sz="2400" spc="75" dirty="0">
                <a:latin typeface="Times New Roman"/>
                <a:cs typeface="Times New Roman"/>
              </a:rPr>
              <a:t>l</a:t>
            </a:r>
            <a:r>
              <a:rPr sz="2400" spc="50" dirty="0">
                <a:latin typeface="Times New Roman"/>
                <a:cs typeface="Times New Roman"/>
              </a:rPr>
              <a:t>i</a:t>
            </a:r>
            <a:r>
              <a:rPr sz="2400" spc="-75" dirty="0">
                <a:latin typeface="Times New Roman"/>
                <a:cs typeface="Times New Roman"/>
              </a:rPr>
              <a:t>s</a:t>
            </a:r>
            <a:r>
              <a:rPr sz="2400" spc="-85" dirty="0">
                <a:latin typeface="Times New Roman"/>
                <a:cs typeface="Times New Roman"/>
              </a:rPr>
              <a:t>a</a:t>
            </a:r>
            <a:r>
              <a:rPr sz="2400" spc="-50" dirty="0">
                <a:latin typeface="Times New Roman"/>
                <a:cs typeface="Times New Roman"/>
              </a:rPr>
              <a:t>ns</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dirty="0">
                <a:latin typeface="Times New Roman"/>
                <a:cs typeface="Times New Roman"/>
              </a:rPr>
              <a:t>Klinik</a:t>
            </a:r>
            <a:r>
              <a:rPr sz="2400" spc="-45" dirty="0">
                <a:latin typeface="Times New Roman"/>
                <a:cs typeface="Times New Roman"/>
              </a:rPr>
              <a:t> </a:t>
            </a:r>
            <a:r>
              <a:rPr sz="2400" spc="-25" dirty="0">
                <a:latin typeface="Times New Roman"/>
                <a:cs typeface="Times New Roman"/>
              </a:rPr>
              <a:t>Psikolog:</a:t>
            </a:r>
            <a:r>
              <a:rPr sz="2400" spc="-20" dirty="0">
                <a:latin typeface="Times New Roman"/>
                <a:cs typeface="Times New Roman"/>
              </a:rPr>
              <a:t> </a:t>
            </a:r>
            <a:r>
              <a:rPr sz="2400" dirty="0">
                <a:latin typeface="Times New Roman"/>
                <a:cs typeface="Times New Roman"/>
              </a:rPr>
              <a:t>4</a:t>
            </a:r>
            <a:r>
              <a:rPr sz="2400" spc="20" dirty="0">
                <a:latin typeface="Times New Roman"/>
                <a:cs typeface="Times New Roman"/>
              </a:rPr>
              <a:t> </a:t>
            </a:r>
            <a:r>
              <a:rPr sz="2400" spc="-25" dirty="0">
                <a:latin typeface="Times New Roman"/>
                <a:cs typeface="Times New Roman"/>
              </a:rPr>
              <a:t>yıl</a:t>
            </a:r>
            <a:r>
              <a:rPr sz="2400" spc="30" dirty="0">
                <a:latin typeface="Times New Roman"/>
                <a:cs typeface="Times New Roman"/>
              </a:rPr>
              <a:t> </a:t>
            </a:r>
            <a:r>
              <a:rPr sz="2400" spc="-20" dirty="0">
                <a:latin typeface="Times New Roman"/>
                <a:cs typeface="Times New Roman"/>
              </a:rPr>
              <a:t>psikoloji</a:t>
            </a:r>
            <a:r>
              <a:rPr sz="2400" spc="-35"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dirty="0">
                <a:latin typeface="Times New Roman"/>
                <a:cs typeface="Times New Roman"/>
              </a:rPr>
              <a:t>2</a:t>
            </a:r>
            <a:r>
              <a:rPr sz="2400" spc="20" dirty="0">
                <a:latin typeface="Times New Roman"/>
                <a:cs typeface="Times New Roman"/>
              </a:rPr>
              <a:t> </a:t>
            </a:r>
            <a:r>
              <a:rPr sz="2400" spc="-25" dirty="0">
                <a:latin typeface="Times New Roman"/>
                <a:cs typeface="Times New Roman"/>
              </a:rPr>
              <a:t>yıl</a:t>
            </a:r>
            <a:r>
              <a:rPr sz="2400" spc="30" dirty="0">
                <a:latin typeface="Times New Roman"/>
                <a:cs typeface="Times New Roman"/>
              </a:rPr>
              <a:t> </a:t>
            </a:r>
            <a:r>
              <a:rPr sz="2400" dirty="0">
                <a:latin typeface="Times New Roman"/>
                <a:cs typeface="Times New Roman"/>
              </a:rPr>
              <a:t>Klinik</a:t>
            </a:r>
            <a:r>
              <a:rPr sz="2400" spc="-45" dirty="0">
                <a:latin typeface="Times New Roman"/>
                <a:cs typeface="Times New Roman"/>
              </a:rPr>
              <a:t> </a:t>
            </a:r>
            <a:r>
              <a:rPr sz="2400" spc="-25" dirty="0">
                <a:latin typeface="Times New Roman"/>
                <a:cs typeface="Times New Roman"/>
              </a:rPr>
              <a:t>psikoloji</a:t>
            </a:r>
            <a:r>
              <a:rPr sz="2400" spc="-85" dirty="0">
                <a:latin typeface="Times New Roman"/>
                <a:cs typeface="Times New Roman"/>
              </a:rPr>
              <a:t> </a:t>
            </a:r>
            <a:r>
              <a:rPr sz="2400" spc="-5" dirty="0">
                <a:latin typeface="Times New Roman"/>
                <a:cs typeface="Times New Roman"/>
              </a:rPr>
              <a:t>YL</a:t>
            </a:r>
            <a:r>
              <a:rPr sz="2400" spc="-100" dirty="0">
                <a:latin typeface="Times New Roman"/>
                <a:cs typeface="Times New Roman"/>
              </a:rPr>
              <a:t> </a:t>
            </a:r>
            <a:r>
              <a:rPr sz="2400" spc="-50" dirty="0">
                <a:latin typeface="Times New Roman"/>
                <a:cs typeface="Times New Roman"/>
              </a:rPr>
              <a:t>ya</a:t>
            </a:r>
            <a:r>
              <a:rPr sz="2400" spc="60" dirty="0">
                <a:latin typeface="Times New Roman"/>
                <a:cs typeface="Times New Roman"/>
              </a:rPr>
              <a:t> </a:t>
            </a:r>
            <a:r>
              <a:rPr sz="2400" dirty="0">
                <a:latin typeface="Times New Roman"/>
                <a:cs typeface="Times New Roman"/>
              </a:rPr>
              <a:t>da</a:t>
            </a:r>
            <a:r>
              <a:rPr sz="2400" spc="-35" dirty="0">
                <a:latin typeface="Times New Roman"/>
                <a:cs typeface="Times New Roman"/>
              </a:rPr>
              <a:t> </a:t>
            </a:r>
            <a:r>
              <a:rPr sz="2400" spc="-25" dirty="0">
                <a:latin typeface="Times New Roman"/>
                <a:cs typeface="Times New Roman"/>
              </a:rPr>
              <a:t>doktora</a:t>
            </a:r>
            <a:r>
              <a:rPr sz="2400" spc="-35" dirty="0">
                <a:latin typeface="Times New Roman"/>
                <a:cs typeface="Times New Roman"/>
              </a:rPr>
              <a:t> </a:t>
            </a:r>
            <a:r>
              <a:rPr sz="2400" spc="-5" dirty="0">
                <a:latin typeface="Times New Roman"/>
                <a:cs typeface="Times New Roman"/>
              </a:rPr>
              <a:t>eğitimi</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indent="-228600">
              <a:lnSpc>
                <a:spcPct val="100000"/>
              </a:lnSpc>
              <a:spcBef>
                <a:spcPts val="5"/>
              </a:spcBef>
              <a:buFont typeface="Arial MT"/>
              <a:buChar char="•"/>
              <a:tabLst>
                <a:tab pos="241300" algn="l"/>
              </a:tabLst>
            </a:pPr>
            <a:r>
              <a:rPr sz="2400" spc="-30" dirty="0">
                <a:latin typeface="Times New Roman"/>
                <a:cs typeface="Times New Roman"/>
              </a:rPr>
              <a:t>Psikiyatrist:</a:t>
            </a:r>
            <a:r>
              <a:rPr sz="2400" spc="114" dirty="0">
                <a:latin typeface="Times New Roman"/>
                <a:cs typeface="Times New Roman"/>
              </a:rPr>
              <a:t> </a:t>
            </a:r>
            <a:r>
              <a:rPr sz="2400" dirty="0">
                <a:latin typeface="Times New Roman"/>
                <a:cs typeface="Times New Roman"/>
              </a:rPr>
              <a:t>6</a:t>
            </a:r>
            <a:r>
              <a:rPr sz="2400" spc="-30" dirty="0">
                <a:latin typeface="Times New Roman"/>
                <a:cs typeface="Times New Roman"/>
              </a:rPr>
              <a:t> </a:t>
            </a:r>
            <a:r>
              <a:rPr sz="2400" spc="-25" dirty="0">
                <a:latin typeface="Times New Roman"/>
                <a:cs typeface="Times New Roman"/>
              </a:rPr>
              <a:t>yıl</a:t>
            </a:r>
            <a:r>
              <a:rPr sz="2400" spc="25" dirty="0">
                <a:latin typeface="Times New Roman"/>
                <a:cs typeface="Times New Roman"/>
              </a:rPr>
              <a:t> </a:t>
            </a:r>
            <a:r>
              <a:rPr sz="2400" dirty="0">
                <a:latin typeface="Times New Roman"/>
                <a:cs typeface="Times New Roman"/>
              </a:rPr>
              <a:t>tıp</a:t>
            </a:r>
            <a:r>
              <a:rPr sz="2400" spc="-30" dirty="0">
                <a:latin typeface="Times New Roman"/>
                <a:cs typeface="Times New Roman"/>
              </a:rPr>
              <a:t> </a:t>
            </a:r>
            <a:r>
              <a:rPr sz="2400" dirty="0">
                <a:latin typeface="Times New Roman"/>
                <a:cs typeface="Times New Roman"/>
              </a:rPr>
              <a:t>+</a:t>
            </a:r>
            <a:r>
              <a:rPr sz="2400" spc="-15" dirty="0">
                <a:latin typeface="Times New Roman"/>
                <a:cs typeface="Times New Roman"/>
              </a:rPr>
              <a:t> </a:t>
            </a:r>
            <a:r>
              <a:rPr sz="2400" dirty="0">
                <a:latin typeface="Times New Roman"/>
                <a:cs typeface="Times New Roman"/>
              </a:rPr>
              <a:t>4</a:t>
            </a:r>
            <a:r>
              <a:rPr sz="2400" spc="15" dirty="0">
                <a:latin typeface="Times New Roman"/>
                <a:cs typeface="Times New Roman"/>
              </a:rPr>
              <a:t> </a:t>
            </a:r>
            <a:r>
              <a:rPr sz="2400" spc="-25" dirty="0">
                <a:latin typeface="Times New Roman"/>
                <a:cs typeface="Times New Roman"/>
              </a:rPr>
              <a:t>yıl</a:t>
            </a:r>
            <a:r>
              <a:rPr sz="2400" spc="25" dirty="0">
                <a:latin typeface="Times New Roman"/>
                <a:cs typeface="Times New Roman"/>
              </a:rPr>
              <a:t> </a:t>
            </a:r>
            <a:r>
              <a:rPr sz="2400" spc="-5" dirty="0">
                <a:latin typeface="Times New Roman"/>
                <a:cs typeface="Times New Roman"/>
              </a:rPr>
              <a:t>uzmanlık</a:t>
            </a:r>
            <a:r>
              <a:rPr sz="2400" spc="-70" dirty="0">
                <a:latin typeface="Times New Roman"/>
                <a:cs typeface="Times New Roman"/>
              </a:rPr>
              <a:t> </a:t>
            </a:r>
            <a:r>
              <a:rPr sz="2400" spc="-5" dirty="0">
                <a:latin typeface="Times New Roman"/>
                <a:cs typeface="Times New Roman"/>
              </a:rPr>
              <a:t>eğitimi</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20" dirty="0">
                <a:latin typeface="Times New Roman"/>
                <a:cs typeface="Times New Roman"/>
              </a:rPr>
              <a:t>Psikolojik</a:t>
            </a:r>
            <a:r>
              <a:rPr sz="2400" spc="-50" dirty="0">
                <a:latin typeface="Times New Roman"/>
                <a:cs typeface="Times New Roman"/>
              </a:rPr>
              <a:t> </a:t>
            </a:r>
            <a:r>
              <a:rPr sz="2400" spc="-5" dirty="0">
                <a:latin typeface="Times New Roman"/>
                <a:cs typeface="Times New Roman"/>
              </a:rPr>
              <a:t>Danışman:</a:t>
            </a:r>
            <a:r>
              <a:rPr sz="2400" spc="-45" dirty="0">
                <a:latin typeface="Times New Roman"/>
                <a:cs typeface="Times New Roman"/>
              </a:rPr>
              <a:t> </a:t>
            </a:r>
            <a:r>
              <a:rPr sz="2400" dirty="0">
                <a:latin typeface="Times New Roman"/>
                <a:cs typeface="Times New Roman"/>
              </a:rPr>
              <a:t>4 </a:t>
            </a:r>
            <a:r>
              <a:rPr sz="2400" spc="-20" dirty="0">
                <a:latin typeface="Times New Roman"/>
                <a:cs typeface="Times New Roman"/>
              </a:rPr>
              <a:t>yıl,</a:t>
            </a:r>
            <a:r>
              <a:rPr sz="2400" spc="45" dirty="0">
                <a:latin typeface="Times New Roman"/>
                <a:cs typeface="Times New Roman"/>
              </a:rPr>
              <a:t> </a:t>
            </a:r>
            <a:r>
              <a:rPr sz="2400" spc="-5" dirty="0">
                <a:latin typeface="Times New Roman"/>
                <a:cs typeface="Times New Roman"/>
              </a:rPr>
              <a:t>Eğitim</a:t>
            </a:r>
            <a:r>
              <a:rPr sz="2400" spc="-60" dirty="0">
                <a:latin typeface="Times New Roman"/>
                <a:cs typeface="Times New Roman"/>
              </a:rPr>
              <a:t> </a:t>
            </a:r>
            <a:r>
              <a:rPr sz="2400" spc="-25" dirty="0">
                <a:latin typeface="Times New Roman"/>
                <a:cs typeface="Times New Roman"/>
              </a:rPr>
              <a:t>Fakültesi,</a:t>
            </a:r>
            <a:r>
              <a:rPr sz="2400" spc="100" dirty="0">
                <a:latin typeface="Times New Roman"/>
                <a:cs typeface="Times New Roman"/>
              </a:rPr>
              <a:t> </a:t>
            </a:r>
            <a:r>
              <a:rPr sz="2400" dirty="0">
                <a:latin typeface="Times New Roman"/>
                <a:cs typeface="Times New Roman"/>
              </a:rPr>
              <a:t>PDR</a:t>
            </a:r>
            <a:r>
              <a:rPr sz="2400" spc="-20" dirty="0">
                <a:latin typeface="Times New Roman"/>
                <a:cs typeface="Times New Roman"/>
              </a:rPr>
              <a:t> </a:t>
            </a:r>
            <a:r>
              <a:rPr sz="2400" spc="-5" dirty="0">
                <a:latin typeface="Times New Roman"/>
                <a:cs typeface="Times New Roman"/>
              </a:rPr>
              <a:t>lisans</a:t>
            </a:r>
            <a:r>
              <a:rPr sz="2400" spc="-50" dirty="0">
                <a:latin typeface="Times New Roman"/>
                <a:cs typeface="Times New Roman"/>
              </a:rPr>
              <a:t> </a:t>
            </a:r>
            <a:r>
              <a:rPr sz="2400" spc="-5" dirty="0">
                <a:latin typeface="Times New Roman"/>
                <a:cs typeface="Times New Roman"/>
              </a:rPr>
              <a:t>eğitimi</a:t>
            </a:r>
            <a:endParaRPr sz="2400">
              <a:latin typeface="Times New Roman"/>
              <a:cs typeface="Times New Roman"/>
            </a:endParaRPr>
          </a:p>
          <a:p>
            <a:pPr>
              <a:lnSpc>
                <a:spcPct val="100000"/>
              </a:lnSpc>
              <a:buFont typeface="Arial MT"/>
              <a:buChar char="•"/>
            </a:pPr>
            <a:endParaRPr sz="2700">
              <a:latin typeface="Times New Roman"/>
              <a:cs typeface="Times New Roman"/>
            </a:endParaRPr>
          </a:p>
          <a:p>
            <a:pPr>
              <a:lnSpc>
                <a:spcPct val="100000"/>
              </a:lnSpc>
              <a:spcBef>
                <a:spcPts val="15"/>
              </a:spcBef>
              <a:buFont typeface="Arial MT"/>
              <a:buChar char="•"/>
            </a:pPr>
            <a:endParaRPr sz="2300">
              <a:latin typeface="Times New Roman"/>
              <a:cs typeface="Times New Roman"/>
            </a:endParaRPr>
          </a:p>
          <a:p>
            <a:pPr marL="241300" indent="-228600">
              <a:lnSpc>
                <a:spcPct val="100000"/>
              </a:lnSpc>
              <a:buFont typeface="Arial MT"/>
              <a:buChar char="•"/>
              <a:tabLst>
                <a:tab pos="241300" algn="l"/>
              </a:tabLst>
            </a:pPr>
            <a:r>
              <a:rPr sz="2400" spc="-95" dirty="0">
                <a:latin typeface="Times New Roman"/>
                <a:cs typeface="Times New Roman"/>
              </a:rPr>
              <a:t>Yaşam</a:t>
            </a:r>
            <a:r>
              <a:rPr sz="2400" spc="-10" dirty="0">
                <a:latin typeface="Times New Roman"/>
                <a:cs typeface="Times New Roman"/>
              </a:rPr>
              <a:t> </a:t>
            </a:r>
            <a:r>
              <a:rPr sz="2400" spc="-25" dirty="0">
                <a:latin typeface="Times New Roman"/>
                <a:cs typeface="Times New Roman"/>
              </a:rPr>
              <a:t>koçları,</a:t>
            </a:r>
            <a:r>
              <a:rPr sz="2400" spc="-15" dirty="0">
                <a:latin typeface="Times New Roman"/>
                <a:cs typeface="Times New Roman"/>
              </a:rPr>
              <a:t> </a:t>
            </a:r>
            <a:r>
              <a:rPr sz="2400" spc="-5" dirty="0">
                <a:latin typeface="Times New Roman"/>
                <a:cs typeface="Times New Roman"/>
              </a:rPr>
              <a:t>melek</a:t>
            </a:r>
            <a:r>
              <a:rPr sz="2400" spc="-40" dirty="0">
                <a:latin typeface="Times New Roman"/>
                <a:cs typeface="Times New Roman"/>
              </a:rPr>
              <a:t> </a:t>
            </a:r>
            <a:r>
              <a:rPr sz="2400" spc="-15" dirty="0">
                <a:latin typeface="Times New Roman"/>
                <a:cs typeface="Times New Roman"/>
              </a:rPr>
              <a:t>ve </a:t>
            </a:r>
            <a:r>
              <a:rPr sz="2400" spc="-5" dirty="0">
                <a:latin typeface="Times New Roman"/>
                <a:cs typeface="Times New Roman"/>
              </a:rPr>
              <a:t>enerji</a:t>
            </a:r>
            <a:r>
              <a:rPr sz="2400" spc="-50" dirty="0">
                <a:latin typeface="Times New Roman"/>
                <a:cs typeface="Times New Roman"/>
              </a:rPr>
              <a:t> </a:t>
            </a:r>
            <a:r>
              <a:rPr sz="2400" spc="-25" dirty="0">
                <a:latin typeface="Times New Roman"/>
                <a:cs typeface="Times New Roman"/>
              </a:rPr>
              <a:t>terapistleri</a:t>
            </a:r>
            <a:r>
              <a:rPr sz="2400" spc="85" dirty="0">
                <a:latin typeface="Times New Roman"/>
                <a:cs typeface="Times New Roman"/>
              </a:rPr>
              <a:t> </a:t>
            </a:r>
            <a:r>
              <a:rPr sz="2400" dirty="0">
                <a:latin typeface="Times New Roman"/>
                <a:cs typeface="Times New Roman"/>
              </a:rPr>
              <a:t>…</a:t>
            </a:r>
            <a:endParaRPr sz="2400">
              <a:latin typeface="Times New Roman"/>
              <a:cs typeface="Times New Roman"/>
            </a:endParaRPr>
          </a:p>
        </p:txBody>
      </p:sp>
    </p:spTree>
    <p:extLst>
      <p:ext uri="{BB962C8B-B14F-4D97-AF65-F5344CB8AC3E}">
        <p14:creationId xmlns:p14="http://schemas.microsoft.com/office/powerpoint/2010/main" val="83521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9465" y="605375"/>
            <a:ext cx="4223381" cy="689932"/>
          </a:xfrm>
          <a:prstGeom prst="rect">
            <a:avLst/>
          </a:prstGeom>
        </p:spPr>
        <p:txBody>
          <a:bodyPr vert="horz" wrap="square" lIns="0" tIns="12700" rIns="0" bIns="0" rtlCol="0">
            <a:spAutoFit/>
          </a:bodyPr>
          <a:lstStyle/>
          <a:p>
            <a:pPr marL="12700">
              <a:lnSpc>
                <a:spcPct val="100000"/>
              </a:lnSpc>
              <a:spcBef>
                <a:spcPts val="100"/>
              </a:spcBef>
            </a:pPr>
            <a:r>
              <a:rPr spc="-490" dirty="0"/>
              <a:t>Y</a:t>
            </a:r>
            <a:r>
              <a:rPr spc="-75" dirty="0"/>
              <a:t>a</a:t>
            </a:r>
            <a:r>
              <a:rPr spc="-85" dirty="0"/>
              <a:t>n</a:t>
            </a:r>
            <a:r>
              <a:rPr spc="-65" dirty="0"/>
              <a:t>lı</a:t>
            </a:r>
            <a:r>
              <a:rPr dirty="0"/>
              <a:t>ş</a:t>
            </a:r>
            <a:r>
              <a:rPr spc="-210" dirty="0"/>
              <a:t> </a:t>
            </a:r>
            <a:r>
              <a:rPr spc="-30" dirty="0"/>
              <a:t>a</a:t>
            </a:r>
            <a:r>
              <a:rPr spc="-20" dirty="0"/>
              <a:t>l</a:t>
            </a:r>
            <a:r>
              <a:rPr spc="-30" dirty="0"/>
              <a:t>g</a:t>
            </a:r>
            <a:r>
              <a:rPr spc="-20" dirty="0"/>
              <a:t>ıl</a:t>
            </a:r>
            <a:r>
              <a:rPr spc="-30" dirty="0"/>
              <a:t>a</a:t>
            </a:r>
            <a:r>
              <a:rPr spc="-5" dirty="0"/>
              <a:t>r</a:t>
            </a:r>
            <a:r>
              <a:rPr dirty="0"/>
              <a:t>…</a:t>
            </a:r>
          </a:p>
        </p:txBody>
      </p:sp>
      <p:sp>
        <p:nvSpPr>
          <p:cNvPr id="3" name="object 3"/>
          <p:cNvSpPr txBox="1"/>
          <p:nvPr/>
        </p:nvSpPr>
        <p:spPr>
          <a:xfrm>
            <a:off x="916635" y="1676146"/>
            <a:ext cx="10682605" cy="47828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50" dirty="0">
                <a:latin typeface="Times New Roman"/>
                <a:cs typeface="Times New Roman"/>
              </a:rPr>
              <a:t>Doğru</a:t>
            </a:r>
            <a:r>
              <a:rPr sz="2400" spc="5" dirty="0">
                <a:latin typeface="Times New Roman"/>
                <a:cs typeface="Times New Roman"/>
              </a:rPr>
              <a:t> </a:t>
            </a:r>
            <a:r>
              <a:rPr sz="2400" spc="-50" dirty="0">
                <a:latin typeface="Times New Roman"/>
                <a:cs typeface="Times New Roman"/>
              </a:rPr>
              <a:t>tasvirlerin</a:t>
            </a:r>
            <a:r>
              <a:rPr sz="2400" spc="-20" dirty="0">
                <a:latin typeface="Times New Roman"/>
                <a:cs typeface="Times New Roman"/>
              </a:rPr>
              <a:t> </a:t>
            </a:r>
            <a:r>
              <a:rPr sz="2400" spc="-45" dirty="0">
                <a:latin typeface="Times New Roman"/>
                <a:cs typeface="Times New Roman"/>
              </a:rPr>
              <a:t>toplumun</a:t>
            </a:r>
            <a:r>
              <a:rPr sz="2400" spc="-40" dirty="0">
                <a:latin typeface="Times New Roman"/>
                <a:cs typeface="Times New Roman"/>
              </a:rPr>
              <a:t> ruh</a:t>
            </a:r>
            <a:r>
              <a:rPr sz="2400" spc="-45" dirty="0">
                <a:latin typeface="Times New Roman"/>
                <a:cs typeface="Times New Roman"/>
              </a:rPr>
              <a:t> </a:t>
            </a:r>
            <a:r>
              <a:rPr sz="2400" spc="-50" dirty="0">
                <a:latin typeface="Times New Roman"/>
                <a:cs typeface="Times New Roman"/>
              </a:rPr>
              <a:t>sağlığı</a:t>
            </a:r>
            <a:r>
              <a:rPr sz="2400" spc="10" dirty="0">
                <a:latin typeface="Times New Roman"/>
                <a:cs typeface="Times New Roman"/>
              </a:rPr>
              <a:t> </a:t>
            </a:r>
            <a:r>
              <a:rPr sz="2400" spc="-40" dirty="0">
                <a:latin typeface="Times New Roman"/>
                <a:cs typeface="Times New Roman"/>
              </a:rPr>
              <a:t>okur</a:t>
            </a:r>
            <a:r>
              <a:rPr sz="2400" spc="-50" dirty="0">
                <a:latin typeface="Times New Roman"/>
                <a:cs typeface="Times New Roman"/>
              </a:rPr>
              <a:t> yazarlığına</a:t>
            </a:r>
            <a:r>
              <a:rPr sz="2400" dirty="0">
                <a:latin typeface="Times New Roman"/>
                <a:cs typeface="Times New Roman"/>
              </a:rPr>
              <a:t> </a:t>
            </a:r>
            <a:r>
              <a:rPr sz="2400" spc="-50" dirty="0">
                <a:latin typeface="Times New Roman"/>
                <a:cs typeface="Times New Roman"/>
              </a:rPr>
              <a:t>katkıları…</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12700">
              <a:lnSpc>
                <a:spcPct val="100000"/>
              </a:lnSpc>
            </a:pPr>
            <a:r>
              <a:rPr sz="2400" b="1" i="1" spc="-45" dirty="0">
                <a:latin typeface="Times New Roman"/>
                <a:cs typeface="Times New Roman"/>
              </a:rPr>
              <a:t>Peki</a:t>
            </a:r>
            <a:r>
              <a:rPr sz="2400" b="1" i="1" spc="-65" dirty="0">
                <a:latin typeface="Times New Roman"/>
                <a:cs typeface="Times New Roman"/>
              </a:rPr>
              <a:t> </a:t>
            </a:r>
            <a:r>
              <a:rPr sz="2400" b="1" i="1" spc="-45" dirty="0">
                <a:latin typeface="Times New Roman"/>
                <a:cs typeface="Times New Roman"/>
              </a:rPr>
              <a:t>medyada </a:t>
            </a:r>
            <a:r>
              <a:rPr sz="2400" b="1" i="1" spc="-40" dirty="0">
                <a:latin typeface="Times New Roman"/>
                <a:cs typeface="Times New Roman"/>
              </a:rPr>
              <a:t>klinik</a:t>
            </a:r>
            <a:r>
              <a:rPr sz="2400" b="1" i="1" spc="-70" dirty="0">
                <a:latin typeface="Times New Roman"/>
                <a:cs typeface="Times New Roman"/>
              </a:rPr>
              <a:t> </a:t>
            </a:r>
            <a:r>
              <a:rPr sz="2400" b="1" i="1" spc="-45" dirty="0">
                <a:latin typeface="Times New Roman"/>
                <a:cs typeface="Times New Roman"/>
              </a:rPr>
              <a:t>psikolog</a:t>
            </a:r>
            <a:r>
              <a:rPr sz="2400" b="1" i="1" spc="-40" dirty="0">
                <a:latin typeface="Times New Roman"/>
                <a:cs typeface="Times New Roman"/>
              </a:rPr>
              <a:t> </a:t>
            </a:r>
            <a:r>
              <a:rPr sz="2400" b="1" i="1" spc="-45" dirty="0">
                <a:latin typeface="Times New Roman"/>
                <a:cs typeface="Times New Roman"/>
              </a:rPr>
              <a:t>tasviri çoğunlukla</a:t>
            </a:r>
            <a:r>
              <a:rPr sz="2400" b="1" i="1" spc="-20" dirty="0">
                <a:latin typeface="Times New Roman"/>
                <a:cs typeface="Times New Roman"/>
              </a:rPr>
              <a:t> </a:t>
            </a:r>
            <a:r>
              <a:rPr sz="2400" b="1" i="1" spc="-40" dirty="0">
                <a:latin typeface="Times New Roman"/>
                <a:cs typeface="Times New Roman"/>
              </a:rPr>
              <a:t>nasıl?</a:t>
            </a:r>
            <a:endParaRPr sz="2400">
              <a:latin typeface="Times New Roman"/>
              <a:cs typeface="Times New Roman"/>
            </a:endParaRPr>
          </a:p>
          <a:p>
            <a:pPr>
              <a:lnSpc>
                <a:spcPct val="100000"/>
              </a:lnSpc>
              <a:spcBef>
                <a:spcPts val="10"/>
              </a:spcBef>
            </a:pPr>
            <a:endParaRPr sz="2500">
              <a:latin typeface="Times New Roman"/>
              <a:cs typeface="Times New Roman"/>
            </a:endParaRPr>
          </a:p>
          <a:p>
            <a:pPr marL="241300" indent="-228600">
              <a:lnSpc>
                <a:spcPct val="100000"/>
              </a:lnSpc>
              <a:buFont typeface="Arial MT"/>
              <a:buChar char="•"/>
              <a:tabLst>
                <a:tab pos="241300" algn="l"/>
              </a:tabLst>
            </a:pPr>
            <a:r>
              <a:rPr sz="2400" spc="-45" dirty="0">
                <a:latin typeface="Times New Roman"/>
                <a:cs typeface="Times New Roman"/>
              </a:rPr>
              <a:t>Kahin</a:t>
            </a:r>
            <a:endParaRPr sz="2400">
              <a:latin typeface="Times New Roman"/>
              <a:cs typeface="Times New Roman"/>
            </a:endParaRPr>
          </a:p>
          <a:p>
            <a:pPr marL="241300" indent="-228600">
              <a:lnSpc>
                <a:spcPct val="100000"/>
              </a:lnSpc>
              <a:buFont typeface="Arial MT"/>
              <a:buChar char="•"/>
              <a:tabLst>
                <a:tab pos="241300" algn="l"/>
              </a:tabLst>
            </a:pPr>
            <a:r>
              <a:rPr sz="2400" spc="-40" dirty="0">
                <a:latin typeface="Times New Roman"/>
                <a:cs typeface="Times New Roman"/>
              </a:rPr>
              <a:t>Her</a:t>
            </a:r>
            <a:r>
              <a:rPr sz="2400" spc="-80" dirty="0">
                <a:latin typeface="Times New Roman"/>
                <a:cs typeface="Times New Roman"/>
              </a:rPr>
              <a:t> </a:t>
            </a:r>
            <a:r>
              <a:rPr sz="2400" spc="-45" dirty="0">
                <a:latin typeface="Times New Roman"/>
                <a:cs typeface="Times New Roman"/>
              </a:rPr>
              <a:t>sorunu</a:t>
            </a:r>
            <a:r>
              <a:rPr sz="2400" spc="-60" dirty="0">
                <a:latin typeface="Times New Roman"/>
                <a:cs typeface="Times New Roman"/>
              </a:rPr>
              <a:t> </a:t>
            </a:r>
            <a:r>
              <a:rPr sz="2400" spc="-40" dirty="0">
                <a:latin typeface="Times New Roman"/>
                <a:cs typeface="Times New Roman"/>
              </a:rPr>
              <a:t>çözen</a:t>
            </a:r>
            <a:endParaRPr sz="2400">
              <a:latin typeface="Times New Roman"/>
              <a:cs typeface="Times New Roman"/>
            </a:endParaRPr>
          </a:p>
          <a:p>
            <a:pPr marL="241300" indent="-228600">
              <a:lnSpc>
                <a:spcPct val="100000"/>
              </a:lnSpc>
              <a:buFont typeface="Arial MT"/>
              <a:buChar char="•"/>
              <a:tabLst>
                <a:tab pos="241300" algn="l"/>
              </a:tabLst>
            </a:pPr>
            <a:r>
              <a:rPr sz="2400" spc="-45" dirty="0">
                <a:latin typeface="Times New Roman"/>
                <a:cs typeface="Times New Roman"/>
              </a:rPr>
              <a:t>Mutluluk</a:t>
            </a:r>
            <a:r>
              <a:rPr sz="2400" spc="-65" dirty="0">
                <a:latin typeface="Times New Roman"/>
                <a:cs typeface="Times New Roman"/>
              </a:rPr>
              <a:t> </a:t>
            </a:r>
            <a:r>
              <a:rPr sz="2400" spc="-55" dirty="0">
                <a:latin typeface="Times New Roman"/>
                <a:cs typeface="Times New Roman"/>
              </a:rPr>
              <a:t>pompalayan</a:t>
            </a:r>
            <a:endParaRPr sz="2400">
              <a:latin typeface="Times New Roman"/>
              <a:cs typeface="Times New Roman"/>
            </a:endParaRPr>
          </a:p>
          <a:p>
            <a:pPr marL="241300" indent="-228600">
              <a:lnSpc>
                <a:spcPct val="100000"/>
              </a:lnSpc>
              <a:spcBef>
                <a:spcPts val="5"/>
              </a:spcBef>
              <a:buFont typeface="Arial MT"/>
              <a:buChar char="•"/>
              <a:tabLst>
                <a:tab pos="241300" algn="l"/>
              </a:tabLst>
            </a:pPr>
            <a:r>
              <a:rPr sz="2400" spc="-75" dirty="0">
                <a:latin typeface="Times New Roman"/>
                <a:cs typeface="Times New Roman"/>
              </a:rPr>
              <a:t>Yalnızca</a:t>
            </a:r>
            <a:r>
              <a:rPr sz="2400" spc="-40" dirty="0">
                <a:latin typeface="Times New Roman"/>
                <a:cs typeface="Times New Roman"/>
              </a:rPr>
              <a:t> </a:t>
            </a:r>
            <a:r>
              <a:rPr sz="2400" spc="-55" dirty="0">
                <a:latin typeface="Times New Roman"/>
                <a:cs typeface="Times New Roman"/>
              </a:rPr>
              <a:t>dinleyen,</a:t>
            </a:r>
            <a:r>
              <a:rPr sz="2400" spc="50" dirty="0">
                <a:latin typeface="Times New Roman"/>
                <a:cs typeface="Times New Roman"/>
              </a:rPr>
              <a:t> </a:t>
            </a:r>
            <a:r>
              <a:rPr sz="2400" spc="-35" dirty="0">
                <a:latin typeface="Times New Roman"/>
                <a:cs typeface="Times New Roman"/>
              </a:rPr>
              <a:t>hiç</a:t>
            </a:r>
            <a:r>
              <a:rPr sz="2400" spc="-85" dirty="0">
                <a:latin typeface="Times New Roman"/>
                <a:cs typeface="Times New Roman"/>
              </a:rPr>
              <a:t> </a:t>
            </a:r>
            <a:r>
              <a:rPr sz="2400" spc="-50" dirty="0">
                <a:latin typeface="Times New Roman"/>
                <a:cs typeface="Times New Roman"/>
              </a:rPr>
              <a:t>konuşmayan,</a:t>
            </a:r>
            <a:r>
              <a:rPr sz="2400" spc="5" dirty="0">
                <a:latin typeface="Times New Roman"/>
                <a:cs typeface="Times New Roman"/>
              </a:rPr>
              <a:t> </a:t>
            </a:r>
            <a:r>
              <a:rPr sz="2400" spc="-50" dirty="0">
                <a:latin typeface="Times New Roman"/>
                <a:cs typeface="Times New Roman"/>
              </a:rPr>
              <a:t>psikanalist</a:t>
            </a:r>
            <a:endParaRPr sz="2400">
              <a:latin typeface="Times New Roman"/>
              <a:cs typeface="Times New Roman"/>
            </a:endParaRPr>
          </a:p>
          <a:p>
            <a:pPr marL="241300" indent="-228600">
              <a:lnSpc>
                <a:spcPct val="100000"/>
              </a:lnSpc>
              <a:buFont typeface="Arial MT"/>
              <a:buChar char="•"/>
              <a:tabLst>
                <a:tab pos="241300" algn="l"/>
              </a:tabLst>
            </a:pPr>
            <a:r>
              <a:rPr sz="2400" spc="-50" dirty="0">
                <a:latin typeface="Times New Roman"/>
                <a:cs typeface="Times New Roman"/>
              </a:rPr>
              <a:t>Paragöz</a:t>
            </a:r>
            <a:endParaRPr sz="2400">
              <a:latin typeface="Times New Roman"/>
              <a:cs typeface="Times New Roman"/>
            </a:endParaRPr>
          </a:p>
          <a:p>
            <a:pPr marL="241300" indent="-228600">
              <a:lnSpc>
                <a:spcPct val="100000"/>
              </a:lnSpc>
              <a:buFont typeface="Arial MT"/>
              <a:buChar char="•"/>
              <a:tabLst>
                <a:tab pos="241300" algn="l"/>
              </a:tabLst>
            </a:pPr>
            <a:r>
              <a:rPr sz="2400" spc="-50" dirty="0">
                <a:latin typeface="Times New Roman"/>
                <a:cs typeface="Times New Roman"/>
              </a:rPr>
              <a:t>Kendisinin</a:t>
            </a:r>
            <a:r>
              <a:rPr sz="2400" spc="-20" dirty="0">
                <a:latin typeface="Times New Roman"/>
                <a:cs typeface="Times New Roman"/>
              </a:rPr>
              <a:t> </a:t>
            </a:r>
            <a:r>
              <a:rPr sz="2400" spc="-25" dirty="0">
                <a:latin typeface="Times New Roman"/>
                <a:cs typeface="Times New Roman"/>
              </a:rPr>
              <a:t>de</a:t>
            </a:r>
            <a:r>
              <a:rPr sz="2400" spc="-75" dirty="0">
                <a:latin typeface="Times New Roman"/>
                <a:cs typeface="Times New Roman"/>
              </a:rPr>
              <a:t> </a:t>
            </a:r>
            <a:r>
              <a:rPr sz="2400" spc="-45" dirty="0">
                <a:latin typeface="Times New Roman"/>
                <a:cs typeface="Times New Roman"/>
              </a:rPr>
              <a:t>psikolojik</a:t>
            </a:r>
            <a:r>
              <a:rPr sz="2400" spc="-15" dirty="0">
                <a:latin typeface="Times New Roman"/>
                <a:cs typeface="Times New Roman"/>
              </a:rPr>
              <a:t> </a:t>
            </a:r>
            <a:r>
              <a:rPr sz="2400" spc="-50" dirty="0">
                <a:latin typeface="Times New Roman"/>
                <a:cs typeface="Times New Roman"/>
              </a:rPr>
              <a:t>sorunları/psikopatolojisi</a:t>
            </a:r>
            <a:r>
              <a:rPr sz="2400" spc="40" dirty="0">
                <a:latin typeface="Times New Roman"/>
                <a:cs typeface="Times New Roman"/>
              </a:rPr>
              <a:t> </a:t>
            </a:r>
            <a:r>
              <a:rPr sz="2400" spc="-40" dirty="0">
                <a:latin typeface="Times New Roman"/>
                <a:cs typeface="Times New Roman"/>
              </a:rPr>
              <a:t>olan</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marR="5080">
              <a:lnSpc>
                <a:spcPct val="100000"/>
              </a:lnSpc>
              <a:tabLst>
                <a:tab pos="1067435" algn="l"/>
                <a:tab pos="2332355" algn="l"/>
                <a:tab pos="3067050" algn="l"/>
                <a:tab pos="3950970" algn="l"/>
                <a:tab pos="4881245" algn="l"/>
                <a:tab pos="5347335" algn="l"/>
                <a:tab pos="7100570" algn="l"/>
                <a:tab pos="8460105" algn="l"/>
                <a:tab pos="10393680" algn="l"/>
              </a:tabLst>
            </a:pPr>
            <a:r>
              <a:rPr sz="2400" b="1" spc="-45" dirty="0">
                <a:latin typeface="Times New Roman"/>
                <a:cs typeface="Times New Roman"/>
              </a:rPr>
              <a:t>S</a:t>
            </a:r>
            <a:r>
              <a:rPr sz="2400" b="1" spc="-50" dirty="0">
                <a:latin typeface="Times New Roman"/>
                <a:cs typeface="Times New Roman"/>
              </a:rPr>
              <a:t>o</a:t>
            </a:r>
            <a:r>
              <a:rPr sz="2400" b="1" spc="-45" dirty="0">
                <a:latin typeface="Times New Roman"/>
                <a:cs typeface="Times New Roman"/>
              </a:rPr>
              <a:t>nu</a:t>
            </a:r>
            <a:r>
              <a:rPr sz="2400" b="1" spc="-35" dirty="0">
                <a:latin typeface="Times New Roman"/>
                <a:cs typeface="Times New Roman"/>
              </a:rPr>
              <a:t>ç</a:t>
            </a:r>
            <a:r>
              <a:rPr sz="2400" b="1" dirty="0">
                <a:latin typeface="Times New Roman"/>
                <a:cs typeface="Times New Roman"/>
              </a:rPr>
              <a:t>:	</a:t>
            </a:r>
            <a:r>
              <a:rPr sz="2400" spc="-30" dirty="0">
                <a:latin typeface="Times New Roman"/>
                <a:cs typeface="Times New Roman"/>
              </a:rPr>
              <a:t>M</a:t>
            </a:r>
            <a:r>
              <a:rPr sz="2400" spc="-60" dirty="0">
                <a:latin typeface="Times New Roman"/>
                <a:cs typeface="Times New Roman"/>
              </a:rPr>
              <a:t>e</a:t>
            </a:r>
            <a:r>
              <a:rPr sz="2400" spc="-55" dirty="0">
                <a:latin typeface="Times New Roman"/>
                <a:cs typeface="Times New Roman"/>
              </a:rPr>
              <a:t>s</a:t>
            </a:r>
            <a:r>
              <a:rPr sz="2400" spc="-20" dirty="0">
                <a:latin typeface="Times New Roman"/>
                <a:cs typeface="Times New Roman"/>
              </a:rPr>
              <a:t>l</a:t>
            </a:r>
            <a:r>
              <a:rPr sz="2400" spc="-60" dirty="0">
                <a:latin typeface="Times New Roman"/>
                <a:cs typeface="Times New Roman"/>
              </a:rPr>
              <a:t>e</a:t>
            </a:r>
            <a:r>
              <a:rPr sz="2400" spc="-50" dirty="0">
                <a:latin typeface="Times New Roman"/>
                <a:cs typeface="Times New Roman"/>
              </a:rPr>
              <a:t>k</a:t>
            </a:r>
            <a:r>
              <a:rPr sz="2400" spc="-20" dirty="0">
                <a:latin typeface="Times New Roman"/>
                <a:cs typeface="Times New Roman"/>
              </a:rPr>
              <a:t>l</a:t>
            </a:r>
            <a:r>
              <a:rPr sz="2400" dirty="0">
                <a:latin typeface="Times New Roman"/>
                <a:cs typeface="Times New Roman"/>
              </a:rPr>
              <a:t>e	</a:t>
            </a:r>
            <a:r>
              <a:rPr sz="2400" spc="-45" dirty="0">
                <a:latin typeface="Times New Roman"/>
                <a:cs typeface="Times New Roman"/>
              </a:rPr>
              <a:t>i</a:t>
            </a:r>
            <a:r>
              <a:rPr sz="2400" spc="-20" dirty="0">
                <a:latin typeface="Times New Roman"/>
                <a:cs typeface="Times New Roman"/>
              </a:rPr>
              <a:t>l</a:t>
            </a:r>
            <a:r>
              <a:rPr sz="2400" spc="-75" dirty="0">
                <a:latin typeface="Times New Roman"/>
                <a:cs typeface="Times New Roman"/>
              </a:rPr>
              <a:t>g</a:t>
            </a:r>
            <a:r>
              <a:rPr sz="2400" spc="-45" dirty="0">
                <a:latin typeface="Times New Roman"/>
                <a:cs typeface="Times New Roman"/>
              </a:rPr>
              <a:t>il</a:t>
            </a:r>
            <a:r>
              <a:rPr sz="2400" dirty="0">
                <a:latin typeface="Times New Roman"/>
                <a:cs typeface="Times New Roman"/>
              </a:rPr>
              <a:t>i	</a:t>
            </a:r>
            <a:r>
              <a:rPr sz="2400" spc="-75" dirty="0">
                <a:latin typeface="Times New Roman"/>
                <a:cs typeface="Times New Roman"/>
              </a:rPr>
              <a:t>y</a:t>
            </a:r>
            <a:r>
              <a:rPr sz="2400" spc="-35" dirty="0">
                <a:latin typeface="Times New Roman"/>
                <a:cs typeface="Times New Roman"/>
              </a:rPr>
              <a:t>a</a:t>
            </a:r>
            <a:r>
              <a:rPr sz="2400" spc="-50" dirty="0">
                <a:latin typeface="Times New Roman"/>
                <a:cs typeface="Times New Roman"/>
              </a:rPr>
              <a:t>n</a:t>
            </a:r>
            <a:r>
              <a:rPr sz="2400" spc="-45" dirty="0">
                <a:latin typeface="Times New Roman"/>
                <a:cs typeface="Times New Roman"/>
              </a:rPr>
              <a:t>l</a:t>
            </a:r>
            <a:r>
              <a:rPr sz="2400" spc="-20" dirty="0">
                <a:latin typeface="Times New Roman"/>
                <a:cs typeface="Times New Roman"/>
              </a:rPr>
              <a:t>ı</a:t>
            </a:r>
            <a:r>
              <a:rPr sz="2400" dirty="0">
                <a:latin typeface="Times New Roman"/>
                <a:cs typeface="Times New Roman"/>
              </a:rPr>
              <a:t>ş	</a:t>
            </a:r>
            <a:r>
              <a:rPr sz="2400" spc="-60" dirty="0">
                <a:latin typeface="Times New Roman"/>
                <a:cs typeface="Times New Roman"/>
              </a:rPr>
              <a:t>a</a:t>
            </a:r>
            <a:r>
              <a:rPr sz="2400" spc="-20" dirty="0">
                <a:latin typeface="Times New Roman"/>
                <a:cs typeface="Times New Roman"/>
              </a:rPr>
              <a:t>l</a:t>
            </a:r>
            <a:r>
              <a:rPr sz="2400" spc="-50" dirty="0">
                <a:latin typeface="Times New Roman"/>
                <a:cs typeface="Times New Roman"/>
              </a:rPr>
              <a:t>g</a:t>
            </a:r>
            <a:r>
              <a:rPr sz="2400" spc="-45" dirty="0">
                <a:latin typeface="Times New Roman"/>
                <a:cs typeface="Times New Roman"/>
              </a:rPr>
              <a:t>ıl</a:t>
            </a:r>
            <a:r>
              <a:rPr sz="2400" spc="-35" dirty="0">
                <a:latin typeface="Times New Roman"/>
                <a:cs typeface="Times New Roman"/>
              </a:rPr>
              <a:t>a</a:t>
            </a:r>
            <a:r>
              <a:rPr sz="2400" dirty="0">
                <a:latin typeface="Times New Roman"/>
                <a:cs typeface="Times New Roman"/>
              </a:rPr>
              <a:t>r	</a:t>
            </a:r>
            <a:r>
              <a:rPr sz="2400" spc="-25" dirty="0">
                <a:latin typeface="Times New Roman"/>
                <a:cs typeface="Times New Roman"/>
              </a:rPr>
              <a:t>v</a:t>
            </a:r>
            <a:r>
              <a:rPr sz="2400" dirty="0">
                <a:latin typeface="Times New Roman"/>
                <a:cs typeface="Times New Roman"/>
              </a:rPr>
              <a:t>e	</a:t>
            </a:r>
            <a:r>
              <a:rPr sz="2400" spc="-25" dirty="0">
                <a:latin typeface="Times New Roman"/>
                <a:cs typeface="Times New Roman"/>
              </a:rPr>
              <a:t>k</a:t>
            </a:r>
            <a:r>
              <a:rPr sz="2400" spc="-55" dirty="0">
                <a:latin typeface="Times New Roman"/>
                <a:cs typeface="Times New Roman"/>
              </a:rPr>
              <a:t>a</a:t>
            </a:r>
            <a:r>
              <a:rPr sz="2400" spc="-45" dirty="0">
                <a:latin typeface="Times New Roman"/>
                <a:cs typeface="Times New Roman"/>
              </a:rPr>
              <a:t>lı</a:t>
            </a:r>
            <a:r>
              <a:rPr sz="2400" dirty="0">
                <a:latin typeface="Times New Roman"/>
                <a:cs typeface="Times New Roman"/>
              </a:rPr>
              <a:t>p</a:t>
            </a:r>
            <a:r>
              <a:rPr sz="2400" spc="-45" dirty="0">
                <a:latin typeface="Times New Roman"/>
                <a:cs typeface="Times New Roman"/>
              </a:rPr>
              <a:t>y</a:t>
            </a:r>
            <a:r>
              <a:rPr sz="2400" spc="-55" dirty="0">
                <a:latin typeface="Times New Roman"/>
                <a:cs typeface="Times New Roman"/>
              </a:rPr>
              <a:t>a</a:t>
            </a:r>
            <a:r>
              <a:rPr sz="2400" spc="-80" dirty="0">
                <a:latin typeface="Times New Roman"/>
                <a:cs typeface="Times New Roman"/>
              </a:rPr>
              <a:t>r</a:t>
            </a:r>
            <a:r>
              <a:rPr sz="2400" spc="-50" dirty="0">
                <a:latin typeface="Times New Roman"/>
                <a:cs typeface="Times New Roman"/>
              </a:rPr>
              <a:t>g</a:t>
            </a:r>
            <a:r>
              <a:rPr sz="2400" spc="-45" dirty="0">
                <a:latin typeface="Times New Roman"/>
                <a:cs typeface="Times New Roman"/>
              </a:rPr>
              <a:t>ıl</a:t>
            </a:r>
            <a:r>
              <a:rPr sz="2400" spc="-35" dirty="0">
                <a:latin typeface="Times New Roman"/>
                <a:cs typeface="Times New Roman"/>
              </a:rPr>
              <a:t>a</a:t>
            </a:r>
            <a:r>
              <a:rPr sz="2400" spc="-70" dirty="0">
                <a:latin typeface="Times New Roman"/>
                <a:cs typeface="Times New Roman"/>
              </a:rPr>
              <a:t>r</a:t>
            </a:r>
            <a:r>
              <a:rPr sz="2400" dirty="0">
                <a:latin typeface="Times New Roman"/>
                <a:cs typeface="Times New Roman"/>
              </a:rPr>
              <a:t>;	</a:t>
            </a:r>
            <a:r>
              <a:rPr sz="2400" spc="-25" dirty="0">
                <a:latin typeface="Times New Roman"/>
                <a:cs typeface="Times New Roman"/>
              </a:rPr>
              <a:t>p</a:t>
            </a:r>
            <a:r>
              <a:rPr sz="2400" spc="-55" dirty="0">
                <a:latin typeface="Times New Roman"/>
                <a:cs typeface="Times New Roman"/>
              </a:rPr>
              <a:t>s</a:t>
            </a:r>
            <a:r>
              <a:rPr sz="2400" spc="-45" dirty="0">
                <a:latin typeface="Times New Roman"/>
                <a:cs typeface="Times New Roman"/>
              </a:rPr>
              <a:t>i</a:t>
            </a:r>
            <a:r>
              <a:rPr sz="2400" spc="-50" dirty="0">
                <a:latin typeface="Times New Roman"/>
                <a:cs typeface="Times New Roman"/>
              </a:rPr>
              <a:t>ko</a:t>
            </a:r>
            <a:r>
              <a:rPr sz="2400" spc="-20" dirty="0">
                <a:latin typeface="Times New Roman"/>
                <a:cs typeface="Times New Roman"/>
              </a:rPr>
              <a:t>l</a:t>
            </a:r>
            <a:r>
              <a:rPr sz="2400" spc="-50" dirty="0">
                <a:latin typeface="Times New Roman"/>
                <a:cs typeface="Times New Roman"/>
              </a:rPr>
              <a:t>o</a:t>
            </a:r>
            <a:r>
              <a:rPr sz="2400" spc="-45" dirty="0">
                <a:latin typeface="Times New Roman"/>
                <a:cs typeface="Times New Roman"/>
              </a:rPr>
              <a:t>ji</a:t>
            </a:r>
            <a:r>
              <a:rPr sz="2400" dirty="0">
                <a:latin typeface="Times New Roman"/>
                <a:cs typeface="Times New Roman"/>
              </a:rPr>
              <a:t>k	</a:t>
            </a:r>
            <a:r>
              <a:rPr sz="2400" spc="-60" dirty="0">
                <a:latin typeface="Times New Roman"/>
                <a:cs typeface="Times New Roman"/>
              </a:rPr>
              <a:t>r</a:t>
            </a:r>
            <a:r>
              <a:rPr sz="2400" spc="-35" dirty="0">
                <a:latin typeface="Times New Roman"/>
                <a:cs typeface="Times New Roman"/>
              </a:rPr>
              <a:t>a</a:t>
            </a:r>
            <a:r>
              <a:rPr sz="2400" spc="-50" dirty="0">
                <a:latin typeface="Times New Roman"/>
                <a:cs typeface="Times New Roman"/>
              </a:rPr>
              <a:t>h</a:t>
            </a:r>
            <a:r>
              <a:rPr sz="2400" spc="-60" dirty="0">
                <a:latin typeface="Times New Roman"/>
                <a:cs typeface="Times New Roman"/>
              </a:rPr>
              <a:t>a</a:t>
            </a:r>
            <a:r>
              <a:rPr sz="2400" spc="-20" dirty="0">
                <a:latin typeface="Times New Roman"/>
                <a:cs typeface="Times New Roman"/>
              </a:rPr>
              <a:t>t</a:t>
            </a:r>
            <a:r>
              <a:rPr sz="2400" spc="-25" dirty="0">
                <a:latin typeface="Times New Roman"/>
                <a:cs typeface="Times New Roman"/>
              </a:rPr>
              <a:t>s</a:t>
            </a:r>
            <a:r>
              <a:rPr sz="2400" spc="-45" dirty="0">
                <a:latin typeface="Times New Roman"/>
                <a:cs typeface="Times New Roman"/>
              </a:rPr>
              <a:t>ı</a:t>
            </a:r>
            <a:r>
              <a:rPr sz="2400" spc="-35" dirty="0">
                <a:latin typeface="Times New Roman"/>
                <a:cs typeface="Times New Roman"/>
              </a:rPr>
              <a:t>z</a:t>
            </a:r>
            <a:r>
              <a:rPr sz="2400" spc="-45" dirty="0">
                <a:latin typeface="Times New Roman"/>
                <a:cs typeface="Times New Roman"/>
              </a:rPr>
              <a:t>lı</a:t>
            </a:r>
            <a:r>
              <a:rPr sz="2400" spc="-50" dirty="0">
                <a:latin typeface="Times New Roman"/>
                <a:cs typeface="Times New Roman"/>
              </a:rPr>
              <a:t>k</a:t>
            </a:r>
            <a:r>
              <a:rPr sz="2400" spc="-45" dirty="0">
                <a:latin typeface="Times New Roman"/>
                <a:cs typeface="Times New Roman"/>
              </a:rPr>
              <a:t>l</a:t>
            </a:r>
            <a:r>
              <a:rPr sz="2400" spc="-60" dirty="0">
                <a:latin typeface="Times New Roman"/>
                <a:cs typeface="Times New Roman"/>
              </a:rPr>
              <a:t>ar</a:t>
            </a:r>
            <a:r>
              <a:rPr sz="2400" spc="-45" dirty="0">
                <a:latin typeface="Times New Roman"/>
                <a:cs typeface="Times New Roman"/>
              </a:rPr>
              <a:t>ı</a:t>
            </a:r>
            <a:r>
              <a:rPr sz="2400" dirty="0">
                <a:latin typeface="Times New Roman"/>
                <a:cs typeface="Times New Roman"/>
              </a:rPr>
              <a:t>n	</a:t>
            </a:r>
            <a:r>
              <a:rPr sz="2400" spc="-50" dirty="0">
                <a:latin typeface="Times New Roman"/>
                <a:cs typeface="Times New Roman"/>
              </a:rPr>
              <a:t>ve  tedavilerinin</a:t>
            </a:r>
            <a:r>
              <a:rPr sz="2400" spc="-10" dirty="0">
                <a:latin typeface="Times New Roman"/>
                <a:cs typeface="Times New Roman"/>
              </a:rPr>
              <a:t> </a:t>
            </a:r>
            <a:r>
              <a:rPr sz="2400" spc="-50" dirty="0">
                <a:latin typeface="Times New Roman"/>
                <a:cs typeface="Times New Roman"/>
              </a:rPr>
              <a:t>doğru</a:t>
            </a:r>
            <a:r>
              <a:rPr sz="2400" spc="-30" dirty="0">
                <a:latin typeface="Times New Roman"/>
                <a:cs typeface="Times New Roman"/>
              </a:rPr>
              <a:t> </a:t>
            </a:r>
            <a:r>
              <a:rPr sz="2400" spc="-50" dirty="0">
                <a:latin typeface="Times New Roman"/>
                <a:cs typeface="Times New Roman"/>
              </a:rPr>
              <a:t>anlaşılmaması…</a:t>
            </a:r>
            <a:endParaRPr sz="2400">
              <a:latin typeface="Times New Roman"/>
              <a:cs typeface="Times New Roman"/>
            </a:endParaRPr>
          </a:p>
        </p:txBody>
      </p:sp>
    </p:spTree>
    <p:extLst>
      <p:ext uri="{BB962C8B-B14F-4D97-AF65-F5344CB8AC3E}">
        <p14:creationId xmlns:p14="http://schemas.microsoft.com/office/powerpoint/2010/main" val="644847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0054" y="642863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88888"/>
                </a:solidFill>
                <a:latin typeface="Calibri"/>
                <a:cs typeface="Calibri"/>
              </a:rPr>
              <a:t>29</a:t>
            </a:r>
            <a:endParaRPr sz="1200">
              <a:latin typeface="Calibri"/>
              <a:cs typeface="Calibri"/>
            </a:endParaRPr>
          </a:p>
        </p:txBody>
      </p:sp>
      <p:grpSp>
        <p:nvGrpSpPr>
          <p:cNvPr id="3" name="object 3"/>
          <p:cNvGrpSpPr/>
          <p:nvPr/>
        </p:nvGrpSpPr>
        <p:grpSpPr>
          <a:xfrm>
            <a:off x="2546491" y="1075570"/>
            <a:ext cx="7369809" cy="4662170"/>
            <a:chOff x="2546491" y="1075570"/>
            <a:chExt cx="7369809" cy="4662170"/>
          </a:xfrm>
        </p:grpSpPr>
        <p:pic>
          <p:nvPicPr>
            <p:cNvPr id="4" name="object 4"/>
            <p:cNvPicPr/>
            <p:nvPr/>
          </p:nvPicPr>
          <p:blipFill>
            <a:blip r:embed="rId2" cstate="print"/>
            <a:stretch>
              <a:fillRect/>
            </a:stretch>
          </p:blipFill>
          <p:spPr>
            <a:xfrm>
              <a:off x="2546491" y="1075570"/>
              <a:ext cx="7369527" cy="4661752"/>
            </a:xfrm>
            <a:prstGeom prst="rect">
              <a:avLst/>
            </a:prstGeom>
          </p:spPr>
        </p:pic>
        <p:pic>
          <p:nvPicPr>
            <p:cNvPr id="5" name="object 5"/>
            <p:cNvPicPr/>
            <p:nvPr/>
          </p:nvPicPr>
          <p:blipFill>
            <a:blip r:embed="rId3" cstate="print"/>
            <a:stretch>
              <a:fillRect/>
            </a:stretch>
          </p:blipFill>
          <p:spPr>
            <a:xfrm>
              <a:off x="2855976" y="1347216"/>
              <a:ext cx="6769608" cy="4099560"/>
            </a:xfrm>
            <a:prstGeom prst="rect">
              <a:avLst/>
            </a:prstGeom>
          </p:spPr>
        </p:pic>
        <p:sp>
          <p:nvSpPr>
            <p:cNvPr id="6" name="object 6"/>
            <p:cNvSpPr/>
            <p:nvPr/>
          </p:nvSpPr>
          <p:spPr>
            <a:xfrm>
              <a:off x="2811780" y="1303020"/>
              <a:ext cx="6858634" cy="4188460"/>
            </a:xfrm>
            <a:custGeom>
              <a:avLst/>
              <a:gdLst/>
              <a:ahLst/>
              <a:cxnLst/>
              <a:rect l="l" t="t" r="r" b="b"/>
              <a:pathLst>
                <a:path w="6858634" h="4188460">
                  <a:moveTo>
                    <a:pt x="726440" y="0"/>
                  </a:moveTo>
                  <a:lnTo>
                    <a:pt x="6858254" y="0"/>
                  </a:lnTo>
                  <a:lnTo>
                    <a:pt x="6858254" y="3461638"/>
                  </a:lnTo>
                  <a:lnTo>
                    <a:pt x="6854571" y="3534791"/>
                  </a:lnTo>
                  <a:lnTo>
                    <a:pt x="6843522" y="3607054"/>
                  </a:lnTo>
                  <a:lnTo>
                    <a:pt x="6825742" y="3676777"/>
                  </a:lnTo>
                  <a:lnTo>
                    <a:pt x="6801231" y="3743705"/>
                  </a:lnTo>
                  <a:lnTo>
                    <a:pt x="6770370" y="3807459"/>
                  </a:lnTo>
                  <a:lnTo>
                    <a:pt x="6734048" y="3867404"/>
                  </a:lnTo>
                  <a:lnTo>
                    <a:pt x="6692265" y="3923156"/>
                  </a:lnTo>
                  <a:lnTo>
                    <a:pt x="6645402" y="3975227"/>
                  </a:lnTo>
                  <a:lnTo>
                    <a:pt x="6593332" y="4022090"/>
                  </a:lnTo>
                  <a:lnTo>
                    <a:pt x="6537579" y="4063873"/>
                  </a:lnTo>
                  <a:lnTo>
                    <a:pt x="6477635" y="4100194"/>
                  </a:lnTo>
                  <a:lnTo>
                    <a:pt x="6413881" y="4131055"/>
                  </a:lnTo>
                  <a:lnTo>
                    <a:pt x="6346952" y="4155566"/>
                  </a:lnTo>
                  <a:lnTo>
                    <a:pt x="6277229" y="4173346"/>
                  </a:lnTo>
                  <a:lnTo>
                    <a:pt x="6204966" y="4184395"/>
                  </a:lnTo>
                  <a:lnTo>
                    <a:pt x="6131814" y="4188079"/>
                  </a:lnTo>
                  <a:lnTo>
                    <a:pt x="0" y="4188079"/>
                  </a:lnTo>
                  <a:lnTo>
                    <a:pt x="0" y="726439"/>
                  </a:lnTo>
                  <a:lnTo>
                    <a:pt x="3682" y="653288"/>
                  </a:lnTo>
                  <a:lnTo>
                    <a:pt x="14731" y="581151"/>
                  </a:lnTo>
                  <a:lnTo>
                    <a:pt x="32512" y="511301"/>
                  </a:lnTo>
                  <a:lnTo>
                    <a:pt x="57022" y="444372"/>
                  </a:lnTo>
                  <a:lnTo>
                    <a:pt x="87883" y="380618"/>
                  </a:lnTo>
                  <a:lnTo>
                    <a:pt x="124206" y="320675"/>
                  </a:lnTo>
                  <a:lnTo>
                    <a:pt x="165988" y="264921"/>
                  </a:lnTo>
                  <a:lnTo>
                    <a:pt x="212978" y="212978"/>
                  </a:lnTo>
                  <a:lnTo>
                    <a:pt x="264921" y="165988"/>
                  </a:lnTo>
                  <a:lnTo>
                    <a:pt x="320675" y="124205"/>
                  </a:lnTo>
                  <a:lnTo>
                    <a:pt x="380619" y="87883"/>
                  </a:lnTo>
                  <a:lnTo>
                    <a:pt x="444372" y="57022"/>
                  </a:lnTo>
                  <a:lnTo>
                    <a:pt x="511302" y="32512"/>
                  </a:lnTo>
                  <a:lnTo>
                    <a:pt x="581152" y="14731"/>
                  </a:lnTo>
                  <a:lnTo>
                    <a:pt x="653287" y="3682"/>
                  </a:lnTo>
                  <a:lnTo>
                    <a:pt x="726440" y="0"/>
                  </a:lnTo>
                  <a:close/>
                </a:path>
              </a:pathLst>
            </a:custGeom>
            <a:ln w="88392">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1516212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0054" y="642863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88888"/>
                </a:solidFill>
                <a:latin typeface="Calibri"/>
                <a:cs typeface="Calibri"/>
              </a:rPr>
              <a:t>30</a:t>
            </a:r>
            <a:endParaRPr sz="1200">
              <a:latin typeface="Calibri"/>
              <a:cs typeface="Calibri"/>
            </a:endParaRPr>
          </a:p>
        </p:txBody>
      </p:sp>
      <p:grpSp>
        <p:nvGrpSpPr>
          <p:cNvPr id="3" name="object 3"/>
          <p:cNvGrpSpPr/>
          <p:nvPr/>
        </p:nvGrpSpPr>
        <p:grpSpPr>
          <a:xfrm>
            <a:off x="2403307" y="901779"/>
            <a:ext cx="7726045" cy="5073650"/>
            <a:chOff x="2403307" y="901779"/>
            <a:chExt cx="7726045" cy="5073650"/>
          </a:xfrm>
        </p:grpSpPr>
        <p:pic>
          <p:nvPicPr>
            <p:cNvPr id="4" name="object 4"/>
            <p:cNvPicPr/>
            <p:nvPr/>
          </p:nvPicPr>
          <p:blipFill>
            <a:blip r:embed="rId2" cstate="print"/>
            <a:stretch>
              <a:fillRect/>
            </a:stretch>
          </p:blipFill>
          <p:spPr>
            <a:xfrm>
              <a:off x="2403307" y="901779"/>
              <a:ext cx="7726000" cy="5073352"/>
            </a:xfrm>
            <a:prstGeom prst="rect">
              <a:avLst/>
            </a:prstGeom>
          </p:spPr>
        </p:pic>
        <p:pic>
          <p:nvPicPr>
            <p:cNvPr id="5" name="object 5"/>
            <p:cNvPicPr/>
            <p:nvPr/>
          </p:nvPicPr>
          <p:blipFill>
            <a:blip r:embed="rId3" cstate="print"/>
            <a:stretch>
              <a:fillRect/>
            </a:stretch>
          </p:blipFill>
          <p:spPr>
            <a:xfrm>
              <a:off x="2712720" y="1173480"/>
              <a:ext cx="7126224" cy="4511040"/>
            </a:xfrm>
            <a:prstGeom prst="rect">
              <a:avLst/>
            </a:prstGeom>
          </p:spPr>
        </p:pic>
        <p:sp>
          <p:nvSpPr>
            <p:cNvPr id="6" name="object 6"/>
            <p:cNvSpPr/>
            <p:nvPr/>
          </p:nvSpPr>
          <p:spPr>
            <a:xfrm>
              <a:off x="2668524" y="1129284"/>
              <a:ext cx="7214870" cy="4599940"/>
            </a:xfrm>
            <a:custGeom>
              <a:avLst/>
              <a:gdLst/>
              <a:ahLst/>
              <a:cxnLst/>
              <a:rect l="l" t="t" r="r" b="b"/>
              <a:pathLst>
                <a:path w="7214870" h="4599940">
                  <a:moveTo>
                    <a:pt x="795147" y="0"/>
                  </a:moveTo>
                  <a:lnTo>
                    <a:pt x="7214616" y="0"/>
                  </a:lnTo>
                  <a:lnTo>
                    <a:pt x="7214616" y="3804539"/>
                  </a:lnTo>
                  <a:lnTo>
                    <a:pt x="7210552" y="3884803"/>
                  </a:lnTo>
                  <a:lnTo>
                    <a:pt x="7198741" y="3963797"/>
                  </a:lnTo>
                  <a:lnTo>
                    <a:pt x="7178929" y="4040378"/>
                  </a:lnTo>
                  <a:lnTo>
                    <a:pt x="7152132" y="4113656"/>
                  </a:lnTo>
                  <a:lnTo>
                    <a:pt x="7118477" y="4182744"/>
                  </a:lnTo>
                  <a:lnTo>
                    <a:pt x="7078980" y="4248784"/>
                  </a:lnTo>
                  <a:lnTo>
                    <a:pt x="7032752" y="4310253"/>
                  </a:lnTo>
                  <a:lnTo>
                    <a:pt x="6981444" y="4366514"/>
                  </a:lnTo>
                  <a:lnTo>
                    <a:pt x="6925183" y="4417695"/>
                  </a:lnTo>
                  <a:lnTo>
                    <a:pt x="6863842" y="4463554"/>
                  </a:lnTo>
                  <a:lnTo>
                    <a:pt x="6798309" y="4503458"/>
                  </a:lnTo>
                  <a:lnTo>
                    <a:pt x="6728586" y="4537075"/>
                  </a:lnTo>
                  <a:lnTo>
                    <a:pt x="6655434" y="4563973"/>
                  </a:lnTo>
                  <a:lnTo>
                    <a:pt x="6579234" y="4583760"/>
                  </a:lnTo>
                  <a:lnTo>
                    <a:pt x="6500241" y="4595533"/>
                  </a:lnTo>
                  <a:lnTo>
                    <a:pt x="6419977" y="4599673"/>
                  </a:lnTo>
                  <a:lnTo>
                    <a:pt x="0" y="4599673"/>
                  </a:lnTo>
                  <a:lnTo>
                    <a:pt x="0" y="795146"/>
                  </a:lnTo>
                  <a:lnTo>
                    <a:pt x="4190" y="714755"/>
                  </a:lnTo>
                  <a:lnTo>
                    <a:pt x="16256" y="635888"/>
                  </a:lnTo>
                  <a:lnTo>
                    <a:pt x="35687" y="559688"/>
                  </a:lnTo>
                  <a:lnTo>
                    <a:pt x="62611" y="486537"/>
                  </a:lnTo>
                  <a:lnTo>
                    <a:pt x="96265" y="416813"/>
                  </a:lnTo>
                  <a:lnTo>
                    <a:pt x="136144" y="351154"/>
                  </a:lnTo>
                  <a:lnTo>
                    <a:pt x="181863" y="289940"/>
                  </a:lnTo>
                  <a:lnTo>
                    <a:pt x="233171" y="233171"/>
                  </a:lnTo>
                  <a:lnTo>
                    <a:pt x="289940" y="181863"/>
                  </a:lnTo>
                  <a:lnTo>
                    <a:pt x="351155" y="136143"/>
                  </a:lnTo>
                  <a:lnTo>
                    <a:pt x="416813" y="96265"/>
                  </a:lnTo>
                  <a:lnTo>
                    <a:pt x="486537" y="62611"/>
                  </a:lnTo>
                  <a:lnTo>
                    <a:pt x="559688" y="35687"/>
                  </a:lnTo>
                  <a:lnTo>
                    <a:pt x="635888" y="16255"/>
                  </a:lnTo>
                  <a:lnTo>
                    <a:pt x="714755" y="4190"/>
                  </a:lnTo>
                  <a:lnTo>
                    <a:pt x="795147" y="0"/>
                  </a:lnTo>
                  <a:close/>
                </a:path>
              </a:pathLst>
            </a:custGeom>
            <a:ln w="88392">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418441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05709" y="941447"/>
            <a:ext cx="7561580" cy="5494020"/>
            <a:chOff x="2305709" y="941447"/>
            <a:chExt cx="7561580" cy="5494020"/>
          </a:xfrm>
        </p:grpSpPr>
        <p:pic>
          <p:nvPicPr>
            <p:cNvPr id="3" name="object 3"/>
            <p:cNvPicPr/>
            <p:nvPr/>
          </p:nvPicPr>
          <p:blipFill>
            <a:blip r:embed="rId2" cstate="print"/>
            <a:stretch>
              <a:fillRect/>
            </a:stretch>
          </p:blipFill>
          <p:spPr>
            <a:xfrm>
              <a:off x="2305709" y="941447"/>
              <a:ext cx="7561530" cy="5493891"/>
            </a:xfrm>
            <a:prstGeom prst="rect">
              <a:avLst/>
            </a:prstGeom>
          </p:spPr>
        </p:pic>
        <p:pic>
          <p:nvPicPr>
            <p:cNvPr id="4" name="object 4"/>
            <p:cNvPicPr/>
            <p:nvPr/>
          </p:nvPicPr>
          <p:blipFill>
            <a:blip r:embed="rId3" cstate="print"/>
            <a:stretch>
              <a:fillRect/>
            </a:stretch>
          </p:blipFill>
          <p:spPr>
            <a:xfrm>
              <a:off x="2615184" y="1213103"/>
              <a:ext cx="6961632" cy="4931664"/>
            </a:xfrm>
            <a:prstGeom prst="rect">
              <a:avLst/>
            </a:prstGeom>
          </p:spPr>
        </p:pic>
        <p:sp>
          <p:nvSpPr>
            <p:cNvPr id="5" name="object 5"/>
            <p:cNvSpPr/>
            <p:nvPr/>
          </p:nvSpPr>
          <p:spPr>
            <a:xfrm>
              <a:off x="2570988" y="1168907"/>
              <a:ext cx="7050405" cy="5020945"/>
            </a:xfrm>
            <a:custGeom>
              <a:avLst/>
              <a:gdLst/>
              <a:ahLst/>
              <a:cxnLst/>
              <a:rect l="l" t="t" r="r" b="b"/>
              <a:pathLst>
                <a:path w="7050405" h="5020945">
                  <a:moveTo>
                    <a:pt x="865377" y="0"/>
                  </a:moveTo>
                  <a:lnTo>
                    <a:pt x="7050405" y="0"/>
                  </a:lnTo>
                  <a:lnTo>
                    <a:pt x="7050405" y="4155440"/>
                  </a:lnTo>
                  <a:lnTo>
                    <a:pt x="7045833" y="4242816"/>
                  </a:lnTo>
                  <a:lnTo>
                    <a:pt x="7032879" y="4328541"/>
                  </a:lnTo>
                  <a:lnTo>
                    <a:pt x="7011542" y="4411853"/>
                  </a:lnTo>
                  <a:lnTo>
                    <a:pt x="6982206" y="4491367"/>
                  </a:lnTo>
                  <a:lnTo>
                    <a:pt x="6945884" y="4567059"/>
                  </a:lnTo>
                  <a:lnTo>
                    <a:pt x="6902323" y="4638598"/>
                  </a:lnTo>
                  <a:lnTo>
                    <a:pt x="6852538" y="4705108"/>
                  </a:lnTo>
                  <a:lnTo>
                    <a:pt x="6796532" y="4766538"/>
                  </a:lnTo>
                  <a:lnTo>
                    <a:pt x="6735063" y="4822545"/>
                  </a:lnTo>
                  <a:lnTo>
                    <a:pt x="6668642" y="4872329"/>
                  </a:lnTo>
                  <a:lnTo>
                    <a:pt x="6597015" y="4915827"/>
                  </a:lnTo>
                  <a:lnTo>
                    <a:pt x="6521323" y="4952212"/>
                  </a:lnTo>
                  <a:lnTo>
                    <a:pt x="6441820" y="4981498"/>
                  </a:lnTo>
                  <a:lnTo>
                    <a:pt x="6358509" y="5002860"/>
                  </a:lnTo>
                  <a:lnTo>
                    <a:pt x="6272784" y="5015814"/>
                  </a:lnTo>
                  <a:lnTo>
                    <a:pt x="6185408" y="5020360"/>
                  </a:lnTo>
                  <a:lnTo>
                    <a:pt x="0" y="5020360"/>
                  </a:lnTo>
                  <a:lnTo>
                    <a:pt x="0" y="865377"/>
                  </a:lnTo>
                  <a:lnTo>
                    <a:pt x="4572" y="777875"/>
                  </a:lnTo>
                  <a:lnTo>
                    <a:pt x="17525" y="692150"/>
                  </a:lnTo>
                  <a:lnTo>
                    <a:pt x="38862" y="608838"/>
                  </a:lnTo>
                  <a:lnTo>
                    <a:pt x="68199" y="529336"/>
                  </a:lnTo>
                  <a:lnTo>
                    <a:pt x="104520" y="453643"/>
                  </a:lnTo>
                  <a:lnTo>
                    <a:pt x="147955" y="382269"/>
                  </a:lnTo>
                  <a:lnTo>
                    <a:pt x="197738" y="315340"/>
                  </a:lnTo>
                  <a:lnTo>
                    <a:pt x="253873" y="253872"/>
                  </a:lnTo>
                  <a:lnTo>
                    <a:pt x="315341" y="197738"/>
                  </a:lnTo>
                  <a:lnTo>
                    <a:pt x="382269" y="147954"/>
                  </a:lnTo>
                  <a:lnTo>
                    <a:pt x="453644" y="104520"/>
                  </a:lnTo>
                  <a:lnTo>
                    <a:pt x="529336" y="68199"/>
                  </a:lnTo>
                  <a:lnTo>
                    <a:pt x="608838" y="38862"/>
                  </a:lnTo>
                  <a:lnTo>
                    <a:pt x="692150" y="17525"/>
                  </a:lnTo>
                  <a:lnTo>
                    <a:pt x="777875" y="4571"/>
                  </a:lnTo>
                  <a:lnTo>
                    <a:pt x="865377" y="0"/>
                  </a:lnTo>
                  <a:close/>
                </a:path>
              </a:pathLst>
            </a:custGeom>
            <a:ln w="88392">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246097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0054" y="642863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88888"/>
                </a:solidFill>
                <a:latin typeface="Calibri"/>
                <a:cs typeface="Calibri"/>
              </a:rPr>
              <a:t>34</a:t>
            </a:r>
            <a:endParaRPr sz="1200">
              <a:latin typeface="Calibri"/>
              <a:cs typeface="Calibri"/>
            </a:endParaRPr>
          </a:p>
        </p:txBody>
      </p:sp>
      <p:grpSp>
        <p:nvGrpSpPr>
          <p:cNvPr id="3" name="object 3"/>
          <p:cNvGrpSpPr/>
          <p:nvPr/>
        </p:nvGrpSpPr>
        <p:grpSpPr>
          <a:xfrm>
            <a:off x="2546567" y="780029"/>
            <a:ext cx="7080250" cy="4594860"/>
            <a:chOff x="2546567" y="780029"/>
            <a:chExt cx="7080250" cy="4594860"/>
          </a:xfrm>
        </p:grpSpPr>
        <p:pic>
          <p:nvPicPr>
            <p:cNvPr id="4" name="object 4"/>
            <p:cNvPicPr/>
            <p:nvPr/>
          </p:nvPicPr>
          <p:blipFill>
            <a:blip r:embed="rId2" cstate="print"/>
            <a:stretch>
              <a:fillRect/>
            </a:stretch>
          </p:blipFill>
          <p:spPr>
            <a:xfrm>
              <a:off x="2546567" y="780029"/>
              <a:ext cx="7079814" cy="4594485"/>
            </a:xfrm>
            <a:prstGeom prst="rect">
              <a:avLst/>
            </a:prstGeom>
          </p:spPr>
        </p:pic>
        <p:pic>
          <p:nvPicPr>
            <p:cNvPr id="5" name="object 5"/>
            <p:cNvPicPr/>
            <p:nvPr/>
          </p:nvPicPr>
          <p:blipFill>
            <a:blip r:embed="rId3" cstate="print"/>
            <a:stretch>
              <a:fillRect/>
            </a:stretch>
          </p:blipFill>
          <p:spPr>
            <a:xfrm>
              <a:off x="2855975" y="1051560"/>
              <a:ext cx="6480048" cy="4032504"/>
            </a:xfrm>
            <a:prstGeom prst="rect">
              <a:avLst/>
            </a:prstGeom>
          </p:spPr>
        </p:pic>
        <p:sp>
          <p:nvSpPr>
            <p:cNvPr id="6" name="object 6"/>
            <p:cNvSpPr/>
            <p:nvPr/>
          </p:nvSpPr>
          <p:spPr>
            <a:xfrm>
              <a:off x="2811779" y="1007363"/>
              <a:ext cx="6569075" cy="4121150"/>
            </a:xfrm>
            <a:custGeom>
              <a:avLst/>
              <a:gdLst/>
              <a:ahLst/>
              <a:cxnLst/>
              <a:rect l="l" t="t" r="r" b="b"/>
              <a:pathLst>
                <a:path w="6569075" h="4121150">
                  <a:moveTo>
                    <a:pt x="715391" y="0"/>
                  </a:moveTo>
                  <a:lnTo>
                    <a:pt x="6568567" y="0"/>
                  </a:lnTo>
                  <a:lnTo>
                    <a:pt x="6568567" y="3406140"/>
                  </a:lnTo>
                  <a:lnTo>
                    <a:pt x="6564884" y="3478022"/>
                  </a:lnTo>
                  <a:lnTo>
                    <a:pt x="6554216" y="3549142"/>
                  </a:lnTo>
                  <a:lnTo>
                    <a:pt x="6536436" y="3617722"/>
                  </a:lnTo>
                  <a:lnTo>
                    <a:pt x="6512306" y="3683635"/>
                  </a:lnTo>
                  <a:lnTo>
                    <a:pt x="6482334" y="3746246"/>
                  </a:lnTo>
                  <a:lnTo>
                    <a:pt x="6446266" y="3805554"/>
                  </a:lnTo>
                  <a:lnTo>
                    <a:pt x="6404864" y="3860546"/>
                  </a:lnTo>
                  <a:lnTo>
                    <a:pt x="6358763" y="3911219"/>
                  </a:lnTo>
                  <a:lnTo>
                    <a:pt x="6308090" y="3957320"/>
                  </a:lnTo>
                  <a:lnTo>
                    <a:pt x="6253099" y="3998722"/>
                  </a:lnTo>
                  <a:lnTo>
                    <a:pt x="6193790" y="4034790"/>
                  </a:lnTo>
                  <a:lnTo>
                    <a:pt x="6131179" y="4064889"/>
                  </a:lnTo>
                  <a:lnTo>
                    <a:pt x="6065266" y="4088892"/>
                  </a:lnTo>
                  <a:lnTo>
                    <a:pt x="5996559" y="4106672"/>
                  </a:lnTo>
                  <a:lnTo>
                    <a:pt x="5925566" y="4117340"/>
                  </a:lnTo>
                  <a:lnTo>
                    <a:pt x="5853557" y="4121023"/>
                  </a:lnTo>
                  <a:lnTo>
                    <a:pt x="0" y="4121023"/>
                  </a:lnTo>
                  <a:lnTo>
                    <a:pt x="0" y="715390"/>
                  </a:lnTo>
                  <a:lnTo>
                    <a:pt x="3682" y="643382"/>
                  </a:lnTo>
                  <a:lnTo>
                    <a:pt x="14350" y="572388"/>
                  </a:lnTo>
                  <a:lnTo>
                    <a:pt x="32131" y="503300"/>
                  </a:lnTo>
                  <a:lnTo>
                    <a:pt x="56261" y="437641"/>
                  </a:lnTo>
                  <a:lnTo>
                    <a:pt x="86613" y="375158"/>
                  </a:lnTo>
                  <a:lnTo>
                    <a:pt x="122174" y="315975"/>
                  </a:lnTo>
                  <a:lnTo>
                    <a:pt x="163702" y="260985"/>
                  </a:lnTo>
                  <a:lnTo>
                    <a:pt x="209803" y="209803"/>
                  </a:lnTo>
                  <a:lnTo>
                    <a:pt x="260984" y="163702"/>
                  </a:lnTo>
                  <a:lnTo>
                    <a:pt x="315975" y="122174"/>
                  </a:lnTo>
                  <a:lnTo>
                    <a:pt x="375157" y="86613"/>
                  </a:lnTo>
                  <a:lnTo>
                    <a:pt x="437642" y="56261"/>
                  </a:lnTo>
                  <a:lnTo>
                    <a:pt x="503300" y="32131"/>
                  </a:lnTo>
                  <a:lnTo>
                    <a:pt x="572389" y="14350"/>
                  </a:lnTo>
                  <a:lnTo>
                    <a:pt x="643382" y="3683"/>
                  </a:lnTo>
                  <a:lnTo>
                    <a:pt x="715391" y="0"/>
                  </a:lnTo>
                  <a:close/>
                </a:path>
              </a:pathLst>
            </a:custGeom>
            <a:ln w="88391">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3511916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59435" y="759409"/>
            <a:ext cx="11273129" cy="492443"/>
          </a:xfrm>
        </p:spPr>
        <p:txBody>
          <a:bodyPr>
            <a:normAutofit fontScale="90000"/>
          </a:bodyPr>
          <a:lstStyle/>
          <a:p>
            <a:r>
              <a:rPr lang="tr-TR" dirty="0" smtClean="0"/>
              <a:t>EGZERSİZ</a:t>
            </a:r>
            <a:endParaRPr lang="tr-TR" dirty="0"/>
          </a:p>
        </p:txBody>
      </p:sp>
      <p:graphicFrame>
        <p:nvGraphicFramePr>
          <p:cNvPr id="4" name="Diyagram 3"/>
          <p:cNvGraphicFramePr/>
          <p:nvPr>
            <p:extLst/>
          </p:nvPr>
        </p:nvGraphicFramePr>
        <p:xfrm>
          <a:off x="835964" y="2057400"/>
          <a:ext cx="11051236"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851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ontent5.videojug.com/2a/2ad2f7a6-bf2a-a2b7-28d3-ff0008cd32a5/how-to-change-your-behaviour.WidePlay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27384"/>
            <a:ext cx="9180512" cy="6885384"/>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p:cNvSpPr txBox="1"/>
          <p:nvPr/>
        </p:nvSpPr>
        <p:spPr>
          <a:xfrm>
            <a:off x="1487488" y="5229200"/>
            <a:ext cx="9180512" cy="707886"/>
          </a:xfrm>
          <a:prstGeom prst="rect">
            <a:avLst/>
          </a:prstGeom>
          <a:solidFill>
            <a:schemeClr val="bg1"/>
          </a:solidFill>
          <a:ln>
            <a:solidFill>
              <a:schemeClr val="bg1"/>
            </a:solidFill>
          </a:ln>
        </p:spPr>
        <p:txBody>
          <a:bodyPr wrap="square" rtlCol="0">
            <a:spAutoFit/>
          </a:bodyPr>
          <a:lstStyle/>
          <a:p>
            <a:r>
              <a:rPr lang="tr-TR" sz="4000" b="1" dirty="0"/>
              <a:t>Davranış Bilimleri</a:t>
            </a:r>
            <a:endParaRPr lang="tr-TR" sz="4000" b="1" dirty="0"/>
          </a:p>
        </p:txBody>
      </p:sp>
      <p:sp>
        <p:nvSpPr>
          <p:cNvPr id="6" name="Metin kutusu 5"/>
          <p:cNvSpPr txBox="1"/>
          <p:nvPr/>
        </p:nvSpPr>
        <p:spPr>
          <a:xfrm>
            <a:off x="6096000" y="6165304"/>
            <a:ext cx="4572000" cy="523220"/>
          </a:xfrm>
          <a:prstGeom prst="rect">
            <a:avLst/>
          </a:prstGeom>
          <a:solidFill>
            <a:schemeClr val="bg1"/>
          </a:solidFill>
          <a:ln>
            <a:solidFill>
              <a:schemeClr val="bg1"/>
            </a:solidFill>
          </a:ln>
        </p:spPr>
        <p:txBody>
          <a:bodyPr wrap="square" rtlCol="0">
            <a:spAutoFit/>
          </a:bodyPr>
          <a:lstStyle/>
          <a:p>
            <a:pPr algn="r"/>
            <a:r>
              <a:rPr lang="tr-TR" sz="2800" b="1" dirty="0"/>
              <a:t>Hafta I</a:t>
            </a:r>
            <a:endParaRPr lang="tr-TR" sz="2800" b="1" dirty="0"/>
          </a:p>
        </p:txBody>
      </p:sp>
    </p:spTree>
    <p:extLst>
      <p:ext uri="{BB962C8B-B14F-4D97-AF65-F5344CB8AC3E}">
        <p14:creationId xmlns:p14="http://schemas.microsoft.com/office/powerpoint/2010/main" val="638683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doggoneright.ca/img/separation-anxie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19" y="0"/>
            <a:ext cx="913548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p:cNvSpPr txBox="1"/>
          <p:nvPr/>
        </p:nvSpPr>
        <p:spPr>
          <a:xfrm>
            <a:off x="6744073" y="188640"/>
            <a:ext cx="3923927" cy="2308324"/>
          </a:xfrm>
          <a:prstGeom prst="rect">
            <a:avLst/>
          </a:prstGeom>
          <a:noFill/>
        </p:spPr>
        <p:txBody>
          <a:bodyPr wrap="square" rtlCol="0">
            <a:spAutoFit/>
          </a:bodyPr>
          <a:lstStyle/>
          <a:p>
            <a:pPr algn="r"/>
            <a:r>
              <a:rPr lang="tr-TR" sz="7200" b="1" dirty="0"/>
              <a:t>Davranış Nedir?</a:t>
            </a:r>
            <a:endParaRPr lang="tr-TR" sz="7200" b="1" dirty="0"/>
          </a:p>
        </p:txBody>
      </p:sp>
    </p:spTree>
    <p:extLst>
      <p:ext uri="{BB962C8B-B14F-4D97-AF65-F5344CB8AC3E}">
        <p14:creationId xmlns:p14="http://schemas.microsoft.com/office/powerpoint/2010/main" val="178463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3018408" y="332630"/>
            <a:ext cx="6604985" cy="1917495"/>
          </a:xfrm>
          <a:prstGeom prst="rect">
            <a:avLst/>
          </a:prstGeom>
        </p:spPr>
      </p:pic>
      <p:graphicFrame>
        <p:nvGraphicFramePr>
          <p:cNvPr id="6" name="Tablo 5"/>
          <p:cNvGraphicFramePr>
            <a:graphicFrameLocks noGrp="1"/>
          </p:cNvGraphicFramePr>
          <p:nvPr>
            <p:extLst>
              <p:ext uri="{D42A27DB-BD31-4B8C-83A1-F6EECF244321}">
                <p14:modId xmlns:p14="http://schemas.microsoft.com/office/powerpoint/2010/main" val="1172362963"/>
              </p:ext>
            </p:extLst>
          </p:nvPr>
        </p:nvGraphicFramePr>
        <p:xfrm>
          <a:off x="2185690" y="2250125"/>
          <a:ext cx="8270419" cy="4293274"/>
        </p:xfrm>
        <a:graphic>
          <a:graphicData uri="http://schemas.openxmlformats.org/drawingml/2006/table">
            <a:tbl>
              <a:tblPr firstRow="1" firstCol="1" bandRow="1">
                <a:tableStyleId>{5C22544A-7EE6-4342-B048-85BDC9FD1C3A}</a:tableStyleId>
              </a:tblPr>
              <a:tblGrid>
                <a:gridCol w="603962">
                  <a:extLst>
                    <a:ext uri="{9D8B030D-6E8A-4147-A177-3AD203B41FA5}">
                      <a16:colId xmlns:a16="http://schemas.microsoft.com/office/drawing/2014/main" val="2353380688"/>
                    </a:ext>
                  </a:extLst>
                </a:gridCol>
                <a:gridCol w="1092271">
                  <a:extLst>
                    <a:ext uri="{9D8B030D-6E8A-4147-A177-3AD203B41FA5}">
                      <a16:colId xmlns:a16="http://schemas.microsoft.com/office/drawing/2014/main" val="44928061"/>
                    </a:ext>
                  </a:extLst>
                </a:gridCol>
                <a:gridCol w="6574186">
                  <a:extLst>
                    <a:ext uri="{9D8B030D-6E8A-4147-A177-3AD203B41FA5}">
                      <a16:colId xmlns:a16="http://schemas.microsoft.com/office/drawing/2014/main" val="2311045627"/>
                    </a:ext>
                  </a:extLst>
                </a:gridCol>
              </a:tblGrid>
              <a:tr h="534909">
                <a:tc>
                  <a:txBody>
                    <a:bodyPr/>
                    <a:lstStyle/>
                    <a:p>
                      <a:pPr algn="ctr">
                        <a:lnSpc>
                          <a:spcPct val="115000"/>
                        </a:lnSpc>
                        <a:spcAft>
                          <a:spcPts val="0"/>
                        </a:spcAft>
                      </a:pPr>
                      <a:r>
                        <a:rPr lang="tr-TR" sz="1100">
                          <a:effectLst/>
                        </a:rPr>
                        <a:t>Hafta</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tr-TR" sz="1100">
                          <a:effectLst/>
                        </a:rPr>
                        <a:t>Tarih</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tr-TR" sz="1100" dirty="0">
                          <a:effectLst/>
                        </a:rPr>
                        <a:t>Konu</a:t>
                      </a:r>
                      <a:endParaRPr lang="tr-TR"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03885914"/>
                  </a:ext>
                </a:extLst>
              </a:tr>
              <a:tr h="235161">
                <a:tc>
                  <a:txBody>
                    <a:bodyPr/>
                    <a:lstStyle/>
                    <a:p>
                      <a:pPr algn="ctr">
                        <a:lnSpc>
                          <a:spcPct val="115000"/>
                        </a:lnSpc>
                        <a:spcAft>
                          <a:spcPts val="0"/>
                        </a:spcAft>
                      </a:pPr>
                      <a:r>
                        <a:rPr lang="en-US" sz="1000">
                          <a:effectLst/>
                        </a:rPr>
                        <a:t>1</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19.02.24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spcAft>
                          <a:spcPts val="0"/>
                        </a:spcAft>
                      </a:pPr>
                      <a:r>
                        <a:rPr lang="en-US" sz="1400" dirty="0" err="1">
                          <a:effectLst/>
                        </a:rPr>
                        <a:t>Dersin</a:t>
                      </a:r>
                      <a:r>
                        <a:rPr lang="en-US" sz="1400" dirty="0">
                          <a:effectLst/>
                        </a:rPr>
                        <a:t> </a:t>
                      </a:r>
                      <a:r>
                        <a:rPr lang="en-US" sz="1400" dirty="0" err="1">
                          <a:effectLst/>
                        </a:rPr>
                        <a:t>tanıtımı</a:t>
                      </a:r>
                      <a:r>
                        <a:rPr lang="en-US" sz="1400" dirty="0">
                          <a:effectLst/>
                        </a:rPr>
                        <a:t>: </a:t>
                      </a:r>
                      <a:r>
                        <a:rPr lang="en-US" sz="1400" dirty="0" err="1">
                          <a:effectLst/>
                        </a:rPr>
                        <a:t>Kapsam</a:t>
                      </a:r>
                      <a:r>
                        <a:rPr lang="en-US" sz="1400" dirty="0">
                          <a:effectLst/>
                        </a:rPr>
                        <a:t> </a:t>
                      </a:r>
                      <a:r>
                        <a:rPr lang="en-US" sz="1400" dirty="0" err="1">
                          <a:effectLst/>
                        </a:rPr>
                        <a:t>ve</a:t>
                      </a:r>
                      <a:r>
                        <a:rPr lang="en-US" sz="1400" dirty="0">
                          <a:effectLst/>
                        </a:rPr>
                        <a:t> </a:t>
                      </a:r>
                      <a:r>
                        <a:rPr lang="en-US" sz="1400" dirty="0" err="1">
                          <a:effectLst/>
                        </a:rPr>
                        <a:t>beklentilerin</a:t>
                      </a:r>
                      <a:r>
                        <a:rPr lang="en-US" sz="1400" dirty="0">
                          <a:effectLst/>
                        </a:rPr>
                        <a:t> </a:t>
                      </a:r>
                      <a:r>
                        <a:rPr lang="en-US" sz="1400" dirty="0" err="1">
                          <a:effectLst/>
                        </a:rPr>
                        <a:t>paylaşılması</a:t>
                      </a:r>
                      <a:r>
                        <a:rPr lang="en-US" sz="1400" dirty="0">
                          <a:effectLst/>
                        </a:rPr>
                        <a:t>; </a:t>
                      </a:r>
                      <a:r>
                        <a:rPr lang="en-US" sz="1400" dirty="0" err="1">
                          <a:effectLst/>
                        </a:rPr>
                        <a:t>Bir</a:t>
                      </a:r>
                      <a:r>
                        <a:rPr lang="en-US" sz="1400" dirty="0">
                          <a:effectLst/>
                        </a:rPr>
                        <a:t> </a:t>
                      </a:r>
                      <a:r>
                        <a:rPr lang="en-US" sz="1400" dirty="0" err="1">
                          <a:effectLst/>
                        </a:rPr>
                        <a:t>bilim</a:t>
                      </a:r>
                      <a:r>
                        <a:rPr lang="en-US" sz="1400" dirty="0">
                          <a:effectLst/>
                        </a:rPr>
                        <a:t> </a:t>
                      </a:r>
                      <a:r>
                        <a:rPr lang="en-US" sz="1400" dirty="0" err="1">
                          <a:effectLst/>
                        </a:rPr>
                        <a:t>olarak</a:t>
                      </a:r>
                      <a:r>
                        <a:rPr lang="en-US" sz="1400" dirty="0">
                          <a:effectLst/>
                        </a:rPr>
                        <a:t> </a:t>
                      </a:r>
                      <a:r>
                        <a:rPr lang="en-US" sz="1400" dirty="0" err="1">
                          <a:effectLst/>
                        </a:rPr>
                        <a:t>psikoloji</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29782044"/>
                  </a:ext>
                </a:extLst>
              </a:tr>
              <a:tr h="235161">
                <a:tc>
                  <a:txBody>
                    <a:bodyPr/>
                    <a:lstStyle/>
                    <a:p>
                      <a:pPr algn="ctr">
                        <a:lnSpc>
                          <a:spcPct val="115000"/>
                        </a:lnSpc>
                        <a:spcAft>
                          <a:spcPts val="0"/>
                        </a:spcAft>
                      </a:pPr>
                      <a:r>
                        <a:rPr lang="en-US" sz="1000">
                          <a:effectLst/>
                        </a:rPr>
                        <a:t>2</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26.02.24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İnsan</a:t>
                      </a:r>
                      <a:r>
                        <a:rPr lang="en-US" sz="1400" dirty="0">
                          <a:effectLst/>
                        </a:rPr>
                        <a:t> </a:t>
                      </a:r>
                      <a:r>
                        <a:rPr lang="en-US" sz="1400" dirty="0" err="1">
                          <a:effectLst/>
                        </a:rPr>
                        <a:t>davranışının</a:t>
                      </a:r>
                      <a:r>
                        <a:rPr lang="en-US" sz="1400" dirty="0">
                          <a:effectLst/>
                        </a:rPr>
                        <a:t> </a:t>
                      </a:r>
                      <a:r>
                        <a:rPr lang="en-US" sz="1400" dirty="0" err="1">
                          <a:effectLst/>
                        </a:rPr>
                        <a:t>genetik</a:t>
                      </a:r>
                      <a:r>
                        <a:rPr lang="en-US" sz="1400" dirty="0">
                          <a:effectLst/>
                        </a:rPr>
                        <a:t> </a:t>
                      </a:r>
                      <a:r>
                        <a:rPr lang="en-US" sz="1400" dirty="0" err="1">
                          <a:effectLst/>
                        </a:rPr>
                        <a:t>ve</a:t>
                      </a:r>
                      <a:r>
                        <a:rPr lang="en-US" sz="1400" dirty="0">
                          <a:effectLst/>
                        </a:rPr>
                        <a:t> </a:t>
                      </a:r>
                      <a:r>
                        <a:rPr lang="en-US" sz="1400" dirty="0" err="1">
                          <a:effectLst/>
                        </a:rPr>
                        <a:t>fizyolojik</a:t>
                      </a:r>
                      <a:r>
                        <a:rPr lang="en-US" sz="1400" dirty="0">
                          <a:effectLst/>
                        </a:rPr>
                        <a:t> </a:t>
                      </a:r>
                      <a:r>
                        <a:rPr lang="en-US" sz="1400" dirty="0" err="1">
                          <a:effectLst/>
                        </a:rPr>
                        <a:t>temelleri</a:t>
                      </a:r>
                      <a:r>
                        <a:rPr lang="en-US" sz="1400" dirty="0">
                          <a:effectLst/>
                        </a:rPr>
                        <a:t> (</a:t>
                      </a:r>
                      <a:r>
                        <a:rPr lang="en-US" sz="1400" dirty="0" err="1">
                          <a:effectLst/>
                        </a:rPr>
                        <a:t>ders</a:t>
                      </a:r>
                      <a:r>
                        <a:rPr lang="en-US" sz="1400" dirty="0">
                          <a:effectLst/>
                        </a:rPr>
                        <a:t> SALI </a:t>
                      </a:r>
                      <a:r>
                        <a:rPr lang="en-US" sz="1400" dirty="0" err="1">
                          <a:effectLst/>
                        </a:rPr>
                        <a:t>günü</a:t>
                      </a:r>
                      <a:r>
                        <a:rPr lang="en-US" sz="1400" dirty="0">
                          <a:effectLst/>
                        </a:rPr>
                        <a:t> </a:t>
                      </a:r>
                      <a:r>
                        <a:rPr lang="en-US" sz="1400" dirty="0" err="1">
                          <a:effectLst/>
                        </a:rPr>
                        <a:t>olacak</a:t>
                      </a:r>
                      <a:r>
                        <a:rPr lang="en-US" sz="1400" dirty="0">
                          <a:effectLst/>
                        </a:rPr>
                        <a:t>)</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2755163"/>
                  </a:ext>
                </a:extLst>
              </a:tr>
              <a:tr h="235161">
                <a:tc>
                  <a:txBody>
                    <a:bodyPr/>
                    <a:lstStyle/>
                    <a:p>
                      <a:pPr algn="ctr">
                        <a:lnSpc>
                          <a:spcPct val="115000"/>
                        </a:lnSpc>
                        <a:spcAft>
                          <a:spcPts val="0"/>
                        </a:spcAft>
                      </a:pPr>
                      <a:r>
                        <a:rPr lang="en-US" sz="1000">
                          <a:effectLst/>
                        </a:rPr>
                        <a:t>3</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04.03.24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Sosyal</a:t>
                      </a:r>
                      <a:r>
                        <a:rPr lang="en-US" sz="1400" dirty="0">
                          <a:effectLst/>
                        </a:rPr>
                        <a:t> </a:t>
                      </a:r>
                      <a:r>
                        <a:rPr lang="en-US" sz="1400" dirty="0" err="1">
                          <a:effectLst/>
                        </a:rPr>
                        <a:t>Psikoloji</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05110501"/>
                  </a:ext>
                </a:extLst>
              </a:tr>
              <a:tr h="235161">
                <a:tc>
                  <a:txBody>
                    <a:bodyPr/>
                    <a:lstStyle/>
                    <a:p>
                      <a:pPr algn="ctr">
                        <a:lnSpc>
                          <a:spcPct val="115000"/>
                        </a:lnSpc>
                        <a:spcAft>
                          <a:spcPts val="0"/>
                        </a:spcAft>
                      </a:pPr>
                      <a:r>
                        <a:rPr lang="en-US" sz="1000">
                          <a:effectLst/>
                        </a:rPr>
                        <a:t>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11.03.24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Endüstri</a:t>
                      </a:r>
                      <a:r>
                        <a:rPr lang="en-US" sz="1400" dirty="0">
                          <a:effectLst/>
                        </a:rPr>
                        <a:t> </a:t>
                      </a:r>
                      <a:r>
                        <a:rPr lang="en-US" sz="1400" dirty="0" err="1">
                          <a:effectLst/>
                        </a:rPr>
                        <a:t>ve</a:t>
                      </a:r>
                      <a:r>
                        <a:rPr lang="en-US" sz="1400" dirty="0">
                          <a:effectLst/>
                        </a:rPr>
                        <a:t> </a:t>
                      </a:r>
                      <a:r>
                        <a:rPr lang="en-US" sz="1400" dirty="0" err="1">
                          <a:effectLst/>
                        </a:rPr>
                        <a:t>Örgüt</a:t>
                      </a:r>
                      <a:r>
                        <a:rPr lang="en-US" sz="1400" dirty="0">
                          <a:effectLst/>
                        </a:rPr>
                        <a:t> </a:t>
                      </a:r>
                      <a:r>
                        <a:rPr lang="en-US" sz="1400" dirty="0" err="1">
                          <a:effectLst/>
                        </a:rPr>
                        <a:t>Psikolojisi</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35421405"/>
                  </a:ext>
                </a:extLst>
              </a:tr>
              <a:tr h="235161">
                <a:tc>
                  <a:txBody>
                    <a:bodyPr/>
                    <a:lstStyle/>
                    <a:p>
                      <a:pPr algn="ctr">
                        <a:lnSpc>
                          <a:spcPct val="115000"/>
                        </a:lnSpc>
                        <a:spcAft>
                          <a:spcPts val="0"/>
                        </a:spcAft>
                      </a:pPr>
                      <a:r>
                        <a:rPr lang="en-US" sz="1000">
                          <a:effectLst/>
                        </a:rPr>
                        <a:t>5</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18.03.24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İş</a:t>
                      </a:r>
                      <a:r>
                        <a:rPr lang="en-US" sz="1400" dirty="0">
                          <a:effectLst/>
                        </a:rPr>
                        <a:t> </a:t>
                      </a:r>
                      <a:r>
                        <a:rPr lang="en-US" sz="1400" dirty="0" err="1">
                          <a:effectLst/>
                        </a:rPr>
                        <a:t>analizi</a:t>
                      </a:r>
                      <a:r>
                        <a:rPr lang="en-US" sz="1400" dirty="0">
                          <a:effectLst/>
                        </a:rPr>
                        <a:t> (</a:t>
                      </a:r>
                      <a:r>
                        <a:rPr lang="en-US" sz="1400" dirty="0" err="1">
                          <a:effectLst/>
                        </a:rPr>
                        <a:t>grup</a:t>
                      </a:r>
                      <a:r>
                        <a:rPr lang="en-US" sz="1400" dirty="0">
                          <a:effectLst/>
                        </a:rPr>
                        <a:t> </a:t>
                      </a:r>
                      <a:r>
                        <a:rPr lang="en-US" sz="1400" dirty="0" err="1">
                          <a:effectLst/>
                        </a:rPr>
                        <a:t>ödevi</a:t>
                      </a:r>
                      <a:r>
                        <a:rPr lang="en-US" sz="1400" dirty="0">
                          <a:effectLst/>
                        </a:rPr>
                        <a:t>)</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803550"/>
                  </a:ext>
                </a:extLst>
              </a:tr>
              <a:tr h="235161">
                <a:tc>
                  <a:txBody>
                    <a:bodyPr/>
                    <a:lstStyle/>
                    <a:p>
                      <a:pPr algn="ctr">
                        <a:lnSpc>
                          <a:spcPct val="115000"/>
                        </a:lnSpc>
                        <a:spcAft>
                          <a:spcPts val="0"/>
                        </a:spcAft>
                      </a:pPr>
                      <a:r>
                        <a:rPr lang="en-US" sz="1000">
                          <a:effectLst/>
                        </a:rPr>
                        <a:t>6</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25.03.24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Örgütlerde</a:t>
                      </a:r>
                      <a:r>
                        <a:rPr lang="en-US" sz="1400" dirty="0">
                          <a:effectLst/>
                        </a:rPr>
                        <a:t> </a:t>
                      </a:r>
                      <a:r>
                        <a:rPr lang="en-US" sz="1400" dirty="0" err="1">
                          <a:effectLst/>
                        </a:rPr>
                        <a:t>Stres</a:t>
                      </a:r>
                      <a:r>
                        <a:rPr lang="en-US" sz="1400" dirty="0">
                          <a:effectLst/>
                        </a:rPr>
                        <a:t> </a:t>
                      </a:r>
                      <a:r>
                        <a:rPr lang="en-US" sz="1400" dirty="0" err="1">
                          <a:effectLst/>
                        </a:rPr>
                        <a:t>ve</a:t>
                      </a:r>
                      <a:r>
                        <a:rPr lang="en-US" sz="1400" dirty="0">
                          <a:effectLst/>
                        </a:rPr>
                        <a:t> </a:t>
                      </a:r>
                      <a:r>
                        <a:rPr lang="en-US" sz="1400" dirty="0" err="1">
                          <a:effectLst/>
                        </a:rPr>
                        <a:t>Başetme</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56643546"/>
                  </a:ext>
                </a:extLst>
              </a:tr>
              <a:tr h="235161">
                <a:tc>
                  <a:txBody>
                    <a:bodyPr/>
                    <a:lstStyle/>
                    <a:p>
                      <a:pPr algn="ctr">
                        <a:lnSpc>
                          <a:spcPct val="115000"/>
                        </a:lnSpc>
                        <a:spcAft>
                          <a:spcPts val="0"/>
                        </a:spcAft>
                      </a:pPr>
                      <a:r>
                        <a:rPr lang="en-US" sz="1000">
                          <a:effectLst/>
                        </a:rPr>
                        <a:t>7</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01.04.24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Örgütlerde</a:t>
                      </a:r>
                      <a:r>
                        <a:rPr lang="en-US" sz="1400" dirty="0">
                          <a:effectLst/>
                        </a:rPr>
                        <a:t> </a:t>
                      </a:r>
                      <a:r>
                        <a:rPr lang="en-US" sz="1400" dirty="0" err="1">
                          <a:effectLst/>
                        </a:rPr>
                        <a:t>liderlik</a:t>
                      </a:r>
                      <a:r>
                        <a:rPr lang="en-US" sz="1400" dirty="0">
                          <a:effectLst/>
                        </a:rPr>
                        <a:t> </a:t>
                      </a:r>
                      <a:r>
                        <a:rPr lang="en-US" sz="1400" dirty="0" err="1">
                          <a:effectLst/>
                        </a:rPr>
                        <a:t>ve</a:t>
                      </a:r>
                      <a:r>
                        <a:rPr lang="en-US" sz="1400" dirty="0">
                          <a:effectLst/>
                        </a:rPr>
                        <a:t> </a:t>
                      </a:r>
                      <a:r>
                        <a:rPr lang="en-US" sz="1400" dirty="0" err="1">
                          <a:effectLst/>
                        </a:rPr>
                        <a:t>motivasyon</a:t>
                      </a:r>
                      <a:r>
                        <a:rPr lang="en-US" sz="1400" dirty="0">
                          <a:effectLst/>
                        </a:rPr>
                        <a:t> </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164958323"/>
                  </a:ext>
                </a:extLst>
              </a:tr>
              <a:tr h="235161">
                <a:tc>
                  <a:txBody>
                    <a:bodyPr/>
                    <a:lstStyle/>
                    <a:p>
                      <a:pPr algn="ctr">
                        <a:lnSpc>
                          <a:spcPct val="115000"/>
                        </a:lnSpc>
                        <a:spcAft>
                          <a:spcPts val="0"/>
                        </a:spcAft>
                      </a:pPr>
                      <a:r>
                        <a:rPr lang="en-US" sz="1000">
                          <a:effectLst/>
                        </a:rPr>
                        <a:t> </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08.04.24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a:effectLst/>
                        </a:rPr>
                        <a:t>BAYRAM TATİLİ</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020079076"/>
                  </a:ext>
                </a:extLst>
              </a:tr>
              <a:tr h="235161">
                <a:tc>
                  <a:txBody>
                    <a:bodyPr/>
                    <a:lstStyle/>
                    <a:p>
                      <a:pPr algn="ctr">
                        <a:lnSpc>
                          <a:spcPct val="115000"/>
                        </a:lnSpc>
                        <a:spcAft>
                          <a:spcPts val="0"/>
                        </a:spcAft>
                      </a:pPr>
                      <a:r>
                        <a:rPr lang="en-US" sz="1000">
                          <a:effectLst/>
                        </a:rPr>
                        <a:t> </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15.04.24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Ara</a:t>
                      </a:r>
                      <a:r>
                        <a:rPr lang="en-US" sz="1400" dirty="0">
                          <a:effectLst/>
                        </a:rPr>
                        <a:t> </a:t>
                      </a:r>
                      <a:r>
                        <a:rPr lang="en-US" sz="1400" dirty="0" err="1">
                          <a:effectLst/>
                        </a:rPr>
                        <a:t>Sınav</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48486965"/>
                  </a:ext>
                </a:extLst>
              </a:tr>
              <a:tr h="235161">
                <a:tc>
                  <a:txBody>
                    <a:bodyPr/>
                    <a:lstStyle/>
                    <a:p>
                      <a:pPr algn="ctr">
                        <a:lnSpc>
                          <a:spcPct val="115000"/>
                        </a:lnSpc>
                        <a:spcAft>
                          <a:spcPts val="0"/>
                        </a:spcAft>
                      </a:pPr>
                      <a:r>
                        <a:rPr lang="en-US" sz="1000">
                          <a:effectLst/>
                        </a:rPr>
                        <a:t>8</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22.04.24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Öğrenme</a:t>
                      </a:r>
                      <a:r>
                        <a:rPr lang="en-US" sz="1400" dirty="0">
                          <a:effectLst/>
                        </a:rPr>
                        <a:t> </a:t>
                      </a:r>
                      <a:r>
                        <a:rPr lang="en-US" sz="1400" dirty="0" err="1">
                          <a:effectLst/>
                        </a:rPr>
                        <a:t>Yaklaşımları</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71896553"/>
                  </a:ext>
                </a:extLst>
              </a:tr>
              <a:tr h="235161">
                <a:tc>
                  <a:txBody>
                    <a:bodyPr/>
                    <a:lstStyle/>
                    <a:p>
                      <a:pPr algn="ctr">
                        <a:lnSpc>
                          <a:spcPct val="115000"/>
                        </a:lnSpc>
                        <a:spcAft>
                          <a:spcPts val="0"/>
                        </a:spcAft>
                      </a:pPr>
                      <a:r>
                        <a:rPr lang="en-US" sz="1000">
                          <a:effectLst/>
                        </a:rPr>
                        <a:t>9</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29.04.24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Duyum</a:t>
                      </a:r>
                      <a:r>
                        <a:rPr lang="en-US" sz="1400" dirty="0">
                          <a:effectLst/>
                        </a:rPr>
                        <a:t>, </a:t>
                      </a:r>
                      <a:r>
                        <a:rPr lang="en-US" sz="1400" dirty="0" err="1">
                          <a:effectLst/>
                        </a:rPr>
                        <a:t>Algı</a:t>
                      </a:r>
                      <a:r>
                        <a:rPr lang="en-US" sz="1400" dirty="0">
                          <a:effectLst/>
                        </a:rPr>
                        <a:t> </a:t>
                      </a:r>
                      <a:r>
                        <a:rPr lang="en-US" sz="1400" dirty="0" err="1">
                          <a:effectLst/>
                        </a:rPr>
                        <a:t>ve</a:t>
                      </a:r>
                      <a:r>
                        <a:rPr lang="en-US" sz="1400" dirty="0">
                          <a:effectLst/>
                        </a:rPr>
                        <a:t> </a:t>
                      </a:r>
                      <a:r>
                        <a:rPr lang="en-US" sz="1400" dirty="0" err="1">
                          <a:effectLst/>
                        </a:rPr>
                        <a:t>Duygular</a:t>
                      </a:r>
                      <a:r>
                        <a:rPr lang="en-US" sz="1400" dirty="0">
                          <a:effectLst/>
                        </a:rPr>
                        <a:t> (</a:t>
                      </a:r>
                      <a:r>
                        <a:rPr lang="en-US" sz="1400" dirty="0" err="1">
                          <a:effectLst/>
                        </a:rPr>
                        <a:t>ödev</a:t>
                      </a:r>
                      <a:r>
                        <a:rPr lang="en-US" sz="1400" dirty="0">
                          <a:effectLst/>
                        </a:rPr>
                        <a:t> </a:t>
                      </a:r>
                      <a:r>
                        <a:rPr lang="en-US" sz="1400" dirty="0" err="1">
                          <a:effectLst/>
                        </a:rPr>
                        <a:t>teslimi</a:t>
                      </a:r>
                      <a:r>
                        <a:rPr lang="en-US" sz="1400" dirty="0">
                          <a:effectLst/>
                        </a:rPr>
                        <a:t> </a:t>
                      </a:r>
                      <a:r>
                        <a:rPr lang="en-US" sz="1400" dirty="0" err="1">
                          <a:effectLst/>
                        </a:rPr>
                        <a:t>için</a:t>
                      </a:r>
                      <a:r>
                        <a:rPr lang="en-US" sz="1400" dirty="0">
                          <a:effectLst/>
                        </a:rPr>
                        <a:t> son </a:t>
                      </a:r>
                      <a:r>
                        <a:rPr lang="en-US" sz="1400" dirty="0" err="1">
                          <a:effectLst/>
                        </a:rPr>
                        <a:t>tarih</a:t>
                      </a:r>
                      <a:r>
                        <a:rPr lang="en-US" sz="1400" dirty="0">
                          <a:effectLst/>
                        </a:rPr>
                        <a:t>)</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9612739"/>
                  </a:ext>
                </a:extLst>
              </a:tr>
              <a:tr h="235161">
                <a:tc>
                  <a:txBody>
                    <a:bodyPr/>
                    <a:lstStyle/>
                    <a:p>
                      <a:pPr algn="ctr">
                        <a:lnSpc>
                          <a:spcPct val="115000"/>
                        </a:lnSpc>
                        <a:spcAft>
                          <a:spcPts val="0"/>
                        </a:spcAft>
                      </a:pPr>
                      <a:r>
                        <a:rPr lang="en-US" sz="1000">
                          <a:effectLst/>
                        </a:rPr>
                        <a:t>10</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06.05.24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Kişilik</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82674907"/>
                  </a:ext>
                </a:extLst>
              </a:tr>
              <a:tr h="235161">
                <a:tc>
                  <a:txBody>
                    <a:bodyPr/>
                    <a:lstStyle/>
                    <a:p>
                      <a:pPr algn="ctr">
                        <a:lnSpc>
                          <a:spcPct val="115000"/>
                        </a:lnSpc>
                        <a:spcAft>
                          <a:spcPts val="0"/>
                        </a:spcAft>
                      </a:pPr>
                      <a:r>
                        <a:rPr lang="en-US" sz="1000">
                          <a:effectLst/>
                        </a:rPr>
                        <a:t>11</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13.05.24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Yapay</a:t>
                      </a:r>
                      <a:r>
                        <a:rPr lang="en-US" sz="1400" dirty="0">
                          <a:effectLst/>
                        </a:rPr>
                        <a:t> </a:t>
                      </a:r>
                      <a:r>
                        <a:rPr lang="en-US" sz="1400" dirty="0" err="1">
                          <a:effectLst/>
                        </a:rPr>
                        <a:t>Zeka</a:t>
                      </a:r>
                      <a:r>
                        <a:rPr lang="en-US" sz="1400" dirty="0">
                          <a:effectLst/>
                        </a:rPr>
                        <a:t> </a:t>
                      </a:r>
                      <a:r>
                        <a:rPr lang="en-US" sz="1400" dirty="0" err="1">
                          <a:effectLst/>
                        </a:rPr>
                        <a:t>ve</a:t>
                      </a:r>
                      <a:r>
                        <a:rPr lang="en-US" sz="1400" dirty="0">
                          <a:effectLst/>
                        </a:rPr>
                        <a:t> </a:t>
                      </a:r>
                      <a:r>
                        <a:rPr lang="en-US" sz="1400" dirty="0" err="1">
                          <a:effectLst/>
                        </a:rPr>
                        <a:t>Psikoloji</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21103810"/>
                  </a:ext>
                </a:extLst>
              </a:tr>
              <a:tr h="235161">
                <a:tc>
                  <a:txBody>
                    <a:bodyPr/>
                    <a:lstStyle/>
                    <a:p>
                      <a:pPr algn="ctr">
                        <a:lnSpc>
                          <a:spcPct val="115000"/>
                        </a:lnSpc>
                        <a:spcAft>
                          <a:spcPts val="0"/>
                        </a:spcAft>
                      </a:pPr>
                      <a:r>
                        <a:rPr lang="en-US" sz="1000">
                          <a:effectLst/>
                        </a:rPr>
                        <a:t>12</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20.05.24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Yapay</a:t>
                      </a:r>
                      <a:r>
                        <a:rPr lang="en-US" sz="1400" dirty="0">
                          <a:effectLst/>
                        </a:rPr>
                        <a:t> </a:t>
                      </a:r>
                      <a:r>
                        <a:rPr lang="en-US" sz="1400" dirty="0" err="1">
                          <a:effectLst/>
                        </a:rPr>
                        <a:t>Zeka</a:t>
                      </a:r>
                      <a:r>
                        <a:rPr lang="en-US" sz="1400" dirty="0">
                          <a:effectLst/>
                        </a:rPr>
                        <a:t> </a:t>
                      </a:r>
                      <a:r>
                        <a:rPr lang="en-US" sz="1400" dirty="0" err="1">
                          <a:effectLst/>
                        </a:rPr>
                        <a:t>ve</a:t>
                      </a:r>
                      <a:r>
                        <a:rPr lang="en-US" sz="1400" dirty="0">
                          <a:effectLst/>
                        </a:rPr>
                        <a:t> </a:t>
                      </a:r>
                      <a:r>
                        <a:rPr lang="en-US" sz="1400" dirty="0" err="1">
                          <a:effectLst/>
                        </a:rPr>
                        <a:t>Psikoloji</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79885646"/>
                  </a:ext>
                </a:extLst>
              </a:tr>
              <a:tr h="235161">
                <a:tc>
                  <a:txBody>
                    <a:bodyPr/>
                    <a:lstStyle/>
                    <a:p>
                      <a:pPr algn="ctr">
                        <a:lnSpc>
                          <a:spcPct val="115000"/>
                        </a:lnSpc>
                        <a:spcAft>
                          <a:spcPts val="0"/>
                        </a:spcAft>
                      </a:pPr>
                      <a:r>
                        <a:rPr lang="en-US" sz="1000">
                          <a:effectLst/>
                        </a:rPr>
                        <a:t>13</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27.05.24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Aft>
                          <a:spcPts val="0"/>
                        </a:spcAft>
                      </a:pPr>
                      <a:r>
                        <a:rPr lang="en-US" sz="1400" dirty="0" err="1">
                          <a:effectLst/>
                        </a:rPr>
                        <a:t>Mühendislik</a:t>
                      </a:r>
                      <a:r>
                        <a:rPr lang="en-US" sz="1400" dirty="0">
                          <a:effectLst/>
                        </a:rPr>
                        <a:t> </a:t>
                      </a:r>
                      <a:r>
                        <a:rPr lang="en-US" sz="1400" dirty="0" err="1">
                          <a:effectLst/>
                        </a:rPr>
                        <a:t>Psikolojisi</a:t>
                      </a:r>
                      <a:endParaRPr lang="tr-TR" sz="2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939129663"/>
                  </a:ext>
                </a:extLst>
              </a:tr>
              <a:tr h="230394">
                <a:tc>
                  <a:txBody>
                    <a:bodyPr/>
                    <a:lstStyle/>
                    <a:p>
                      <a:pPr algn="ctr">
                        <a:lnSpc>
                          <a:spcPct val="115000"/>
                        </a:lnSpc>
                        <a:spcAft>
                          <a:spcPts val="0"/>
                        </a:spcAft>
                      </a:pPr>
                      <a:r>
                        <a:rPr lang="en-US" sz="1000">
                          <a:effectLst/>
                        </a:rPr>
                        <a:t>14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900">
                          <a:effectLst/>
                        </a:rPr>
                        <a:t>03.06.24</a:t>
                      </a:r>
                      <a:endParaRPr lang="tr-TR"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algn="l" defTabSz="914400" rtl="0" eaLnBrk="1" latinLnBrk="0" hangingPunct="1">
                        <a:lnSpc>
                          <a:spcPct val="115000"/>
                        </a:lnSpc>
                        <a:spcAft>
                          <a:spcPts val="0"/>
                        </a:spcAft>
                      </a:pPr>
                      <a:r>
                        <a:rPr lang="en-US" sz="1400" kern="1200" dirty="0" err="1">
                          <a:solidFill>
                            <a:schemeClr val="dk1"/>
                          </a:solidFill>
                          <a:effectLst/>
                          <a:latin typeface="+mn-lt"/>
                          <a:ea typeface="+mn-ea"/>
                          <a:cs typeface="+mn-cs"/>
                        </a:rPr>
                        <a:t>Misafir</a:t>
                      </a:r>
                      <a:r>
                        <a:rPr lang="en-US" sz="1400" kern="1200" dirty="0">
                          <a:solidFill>
                            <a:schemeClr val="dk1"/>
                          </a:solidFill>
                          <a:effectLst/>
                          <a:latin typeface="+mn-lt"/>
                          <a:ea typeface="+mn-ea"/>
                          <a:cs typeface="+mn-cs"/>
                        </a:rPr>
                        <a:t> </a:t>
                      </a:r>
                      <a:r>
                        <a:rPr lang="en-US" sz="1400" kern="1200" dirty="0" err="1">
                          <a:solidFill>
                            <a:schemeClr val="dk1"/>
                          </a:solidFill>
                          <a:effectLst/>
                          <a:latin typeface="+mn-lt"/>
                          <a:ea typeface="+mn-ea"/>
                          <a:cs typeface="+mn-cs"/>
                        </a:rPr>
                        <a:t>Konuşmacı</a:t>
                      </a:r>
                      <a:r>
                        <a:rPr lang="en-US" sz="1400" kern="1200" dirty="0">
                          <a:solidFill>
                            <a:schemeClr val="dk1"/>
                          </a:solidFill>
                          <a:effectLst/>
                          <a:latin typeface="+mn-lt"/>
                          <a:ea typeface="+mn-ea"/>
                          <a:cs typeface="+mn-cs"/>
                        </a:rPr>
                        <a:t>: BAYKAR </a:t>
                      </a:r>
                      <a:r>
                        <a:rPr lang="en-US" sz="1400" kern="1200" dirty="0" err="1">
                          <a:solidFill>
                            <a:schemeClr val="dk1"/>
                          </a:solidFill>
                          <a:effectLst/>
                          <a:latin typeface="+mn-lt"/>
                          <a:ea typeface="+mn-ea"/>
                          <a:cs typeface="+mn-cs"/>
                        </a:rPr>
                        <a:t>mekatronik</a:t>
                      </a:r>
                      <a:r>
                        <a:rPr lang="en-US" sz="1400" kern="1200" dirty="0">
                          <a:solidFill>
                            <a:schemeClr val="dk1"/>
                          </a:solidFill>
                          <a:effectLst/>
                          <a:latin typeface="+mn-lt"/>
                          <a:ea typeface="+mn-ea"/>
                          <a:cs typeface="+mn-cs"/>
                        </a:rPr>
                        <a:t> </a:t>
                      </a:r>
                      <a:r>
                        <a:rPr lang="en-US" sz="1400" kern="1200" dirty="0" err="1">
                          <a:solidFill>
                            <a:schemeClr val="dk1"/>
                          </a:solidFill>
                          <a:effectLst/>
                          <a:latin typeface="+mn-lt"/>
                          <a:ea typeface="+mn-ea"/>
                          <a:cs typeface="+mn-cs"/>
                        </a:rPr>
                        <a:t>mühendisi</a:t>
                      </a:r>
                      <a:endParaRPr lang="tr-TR" sz="1400" kern="1200" dirty="0">
                        <a:solidFill>
                          <a:schemeClr val="dk1"/>
                        </a:solidFill>
                        <a:effectLst/>
                        <a:latin typeface="+mn-lt"/>
                        <a:ea typeface="+mn-ea"/>
                        <a:cs typeface="+mn-cs"/>
                      </a:endParaRPr>
                    </a:p>
                  </a:txBody>
                  <a:tcPr marL="68580" marR="68580" marT="0" marB="0" anchor="b"/>
                </a:tc>
                <a:extLst>
                  <a:ext uri="{0D108BD9-81ED-4DB2-BD59-A6C34878D82A}">
                    <a16:rowId xmlns:a16="http://schemas.microsoft.com/office/drawing/2014/main" val="1713719921"/>
                  </a:ext>
                </a:extLst>
              </a:tr>
            </a:tbl>
          </a:graphicData>
        </a:graphic>
      </p:graphicFrame>
    </p:spTree>
    <p:extLst>
      <p:ext uri="{BB962C8B-B14F-4D97-AF65-F5344CB8AC3E}">
        <p14:creationId xmlns:p14="http://schemas.microsoft.com/office/powerpoint/2010/main" val="3361437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0742" y="3006928"/>
            <a:ext cx="8449310" cy="757555"/>
          </a:xfrm>
          <a:prstGeom prst="rect">
            <a:avLst/>
          </a:prstGeom>
        </p:spPr>
        <p:txBody>
          <a:bodyPr vert="horz" wrap="square" lIns="0" tIns="12700" rIns="0" bIns="0" rtlCol="0">
            <a:spAutoFit/>
          </a:bodyPr>
          <a:lstStyle/>
          <a:p>
            <a:pPr marL="12700">
              <a:lnSpc>
                <a:spcPct val="100000"/>
              </a:lnSpc>
              <a:spcBef>
                <a:spcPts val="100"/>
              </a:spcBef>
            </a:pPr>
            <a:r>
              <a:rPr lang="tr-TR" sz="4800" dirty="0" smtClean="0"/>
              <a:t>Davranış Bilimlerine G</a:t>
            </a:r>
            <a:r>
              <a:rPr sz="4800" spc="-40" dirty="0" err="1" smtClean="0"/>
              <a:t>i</a:t>
            </a:r>
            <a:r>
              <a:rPr sz="4800" spc="-45" dirty="0" err="1" smtClean="0"/>
              <a:t>r</a:t>
            </a:r>
            <a:r>
              <a:rPr sz="4800" spc="-40" dirty="0" err="1" smtClean="0"/>
              <a:t>i</a:t>
            </a:r>
            <a:r>
              <a:rPr sz="4800" dirty="0" err="1" smtClean="0"/>
              <a:t>ş</a:t>
            </a:r>
            <a:endParaRPr sz="4800" dirty="0"/>
          </a:p>
        </p:txBody>
      </p:sp>
    </p:spTree>
    <p:extLst>
      <p:ext uri="{BB962C8B-B14F-4D97-AF65-F5344CB8AC3E}">
        <p14:creationId xmlns:p14="http://schemas.microsoft.com/office/powerpoint/2010/main" val="2373795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1524000" y="0"/>
            <a:ext cx="9144000" cy="2276872"/>
          </a:xfrm>
          <a:prstGeom prst="rect">
            <a:avLst/>
          </a:prstGeom>
          <a:solidFill>
            <a:srgbClr val="FE530E"/>
          </a:solidFill>
          <a:ln>
            <a:solidFill>
              <a:srgbClr val="FE53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Metin kutusu 2"/>
          <p:cNvSpPr txBox="1"/>
          <p:nvPr/>
        </p:nvSpPr>
        <p:spPr>
          <a:xfrm>
            <a:off x="1524000" y="1268760"/>
            <a:ext cx="4716016" cy="1446550"/>
          </a:xfrm>
          <a:prstGeom prst="rect">
            <a:avLst/>
          </a:prstGeom>
          <a:noFill/>
        </p:spPr>
        <p:txBody>
          <a:bodyPr wrap="square" rtlCol="0">
            <a:spAutoFit/>
          </a:bodyPr>
          <a:lstStyle/>
          <a:p>
            <a:r>
              <a:rPr lang="tr-TR" sz="8800" b="1" dirty="0"/>
              <a:t>Davranış, </a:t>
            </a:r>
            <a:endParaRPr lang="tr-TR" sz="8800" b="1" dirty="0"/>
          </a:p>
        </p:txBody>
      </p:sp>
      <p:sp>
        <p:nvSpPr>
          <p:cNvPr id="4" name="Metin kutusu 3"/>
          <p:cNvSpPr txBox="1"/>
          <p:nvPr/>
        </p:nvSpPr>
        <p:spPr>
          <a:xfrm>
            <a:off x="1713066" y="2996953"/>
            <a:ext cx="8856984" cy="461665"/>
          </a:xfrm>
          <a:prstGeom prst="rect">
            <a:avLst/>
          </a:prstGeom>
          <a:noFill/>
        </p:spPr>
        <p:txBody>
          <a:bodyPr wrap="square" rtlCol="0">
            <a:spAutoFit/>
          </a:bodyPr>
          <a:lstStyle/>
          <a:p>
            <a:r>
              <a:rPr lang="tr-TR" sz="2400" b="1" dirty="0"/>
              <a:t>Organizmanın belirli uyarıcılara karşı gösterdiği tepki</a:t>
            </a:r>
            <a:endParaRPr lang="tr-TR" sz="2400" b="1" dirty="0"/>
          </a:p>
        </p:txBody>
      </p:sp>
      <p:sp>
        <p:nvSpPr>
          <p:cNvPr id="5" name="Metin kutusu 4"/>
          <p:cNvSpPr txBox="1"/>
          <p:nvPr/>
        </p:nvSpPr>
        <p:spPr>
          <a:xfrm>
            <a:off x="2567608" y="4205406"/>
            <a:ext cx="8002442" cy="1815882"/>
          </a:xfrm>
          <a:prstGeom prst="rect">
            <a:avLst/>
          </a:prstGeom>
          <a:noFill/>
        </p:spPr>
        <p:txBody>
          <a:bodyPr wrap="square" rtlCol="0">
            <a:spAutoFit/>
          </a:bodyPr>
          <a:lstStyle/>
          <a:p>
            <a:pPr algn="r"/>
            <a:r>
              <a:rPr lang="tr-TR" sz="2800" b="1" dirty="0"/>
              <a:t>Davranış kavramının kapsamına giren insan faaliyet ve hareketleri çok çeşitlidir. Buna göre, gözlenebilen, kaydedilebilen ve ölçülebilen bütün etkinlikler davranış tanımı içerisine girer. </a:t>
            </a:r>
            <a:endParaRPr lang="tr-TR" sz="2800" b="1" dirty="0"/>
          </a:p>
        </p:txBody>
      </p:sp>
    </p:spTree>
    <p:extLst>
      <p:ext uri="{BB962C8B-B14F-4D97-AF65-F5344CB8AC3E}">
        <p14:creationId xmlns:p14="http://schemas.microsoft.com/office/powerpoint/2010/main" val="1832289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1524000" y="0"/>
            <a:ext cx="2411760" cy="6858000"/>
          </a:xfrm>
          <a:prstGeom prst="rect">
            <a:avLst/>
          </a:prstGeom>
          <a:solidFill>
            <a:srgbClr val="FE530E"/>
          </a:solidFill>
          <a:ln>
            <a:solidFill>
              <a:srgbClr val="FE53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Metin kutusu 5"/>
          <p:cNvSpPr txBox="1"/>
          <p:nvPr/>
        </p:nvSpPr>
        <p:spPr>
          <a:xfrm rot="16200000">
            <a:off x="1260481" y="3001546"/>
            <a:ext cx="4768105" cy="1446550"/>
          </a:xfrm>
          <a:prstGeom prst="rect">
            <a:avLst/>
          </a:prstGeom>
          <a:noFill/>
        </p:spPr>
        <p:txBody>
          <a:bodyPr wrap="square" rtlCol="0">
            <a:spAutoFit/>
          </a:bodyPr>
          <a:lstStyle/>
          <a:p>
            <a:r>
              <a:rPr lang="tr-TR" sz="8800" b="1" dirty="0"/>
              <a:t>Davranış, </a:t>
            </a:r>
            <a:endParaRPr lang="tr-TR" sz="8800" b="1" dirty="0"/>
          </a:p>
        </p:txBody>
      </p:sp>
      <p:sp>
        <p:nvSpPr>
          <p:cNvPr id="7" name="Metin kutusu 6"/>
          <p:cNvSpPr txBox="1"/>
          <p:nvPr/>
        </p:nvSpPr>
        <p:spPr>
          <a:xfrm>
            <a:off x="4799856" y="1052736"/>
            <a:ext cx="5616624" cy="3539430"/>
          </a:xfrm>
          <a:prstGeom prst="rect">
            <a:avLst/>
          </a:prstGeom>
          <a:noFill/>
        </p:spPr>
        <p:txBody>
          <a:bodyPr wrap="square" rtlCol="0">
            <a:spAutoFit/>
          </a:bodyPr>
          <a:lstStyle/>
          <a:p>
            <a:pPr algn="r"/>
            <a:r>
              <a:rPr lang="tr-TR" sz="3200" b="1" dirty="0"/>
              <a:t>Bir bireyin, dışarıdan başkalarının gözleyebileceği ya da yaşanıyor olmakla birlikte dışarıdan gözlenemeyen bütün insan edimlerini ve eylemlerini davranış kapsamında saymak mümkündür.</a:t>
            </a:r>
            <a:endParaRPr lang="tr-TR" sz="3200" b="1" dirty="0"/>
          </a:p>
        </p:txBody>
      </p:sp>
    </p:spTree>
    <p:extLst>
      <p:ext uri="{BB962C8B-B14F-4D97-AF65-F5344CB8AC3E}">
        <p14:creationId xmlns:p14="http://schemas.microsoft.com/office/powerpoint/2010/main" val="200814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1524000" y="0"/>
            <a:ext cx="2411760" cy="6858000"/>
          </a:xfrm>
          <a:prstGeom prst="rect">
            <a:avLst/>
          </a:prstGeom>
          <a:solidFill>
            <a:srgbClr val="FE530E"/>
          </a:solidFill>
          <a:ln>
            <a:solidFill>
              <a:srgbClr val="FE53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Metin kutusu 5"/>
          <p:cNvSpPr txBox="1"/>
          <p:nvPr/>
        </p:nvSpPr>
        <p:spPr>
          <a:xfrm rot="16200000">
            <a:off x="1260481" y="3001546"/>
            <a:ext cx="4768105" cy="1446550"/>
          </a:xfrm>
          <a:prstGeom prst="rect">
            <a:avLst/>
          </a:prstGeom>
          <a:noFill/>
        </p:spPr>
        <p:txBody>
          <a:bodyPr wrap="square" rtlCol="0">
            <a:spAutoFit/>
          </a:bodyPr>
          <a:lstStyle/>
          <a:p>
            <a:r>
              <a:rPr lang="tr-TR" sz="8800" b="1" dirty="0"/>
              <a:t>Davranış, </a:t>
            </a:r>
            <a:endParaRPr lang="tr-TR" sz="8800" b="1" dirty="0"/>
          </a:p>
        </p:txBody>
      </p:sp>
      <p:sp>
        <p:nvSpPr>
          <p:cNvPr id="7" name="Metin kutusu 6"/>
          <p:cNvSpPr txBox="1"/>
          <p:nvPr/>
        </p:nvSpPr>
        <p:spPr>
          <a:xfrm>
            <a:off x="4655840" y="560870"/>
            <a:ext cx="5616624" cy="4524315"/>
          </a:xfrm>
          <a:prstGeom prst="rect">
            <a:avLst/>
          </a:prstGeom>
          <a:noFill/>
        </p:spPr>
        <p:txBody>
          <a:bodyPr wrap="square" rtlCol="0">
            <a:spAutoFit/>
          </a:bodyPr>
          <a:lstStyle/>
          <a:p>
            <a:pPr algn="r"/>
            <a:r>
              <a:rPr lang="tr-TR" sz="2400" b="1" dirty="0" err="1"/>
              <a:t>Refleksiv</a:t>
            </a:r>
            <a:r>
              <a:rPr lang="tr-TR" sz="2400" b="1" dirty="0"/>
              <a:t>, içgüdüsel ya da öğrenme ürünü olan her türlü bedensel ve </a:t>
            </a:r>
            <a:r>
              <a:rPr lang="tr-TR" sz="2400" b="1" dirty="0" err="1"/>
              <a:t>psikososyal</a:t>
            </a:r>
            <a:r>
              <a:rPr lang="tr-TR" sz="2400" b="1" dirty="0"/>
              <a:t> faaliyetlerin</a:t>
            </a:r>
          </a:p>
          <a:p>
            <a:pPr algn="r"/>
            <a:r>
              <a:rPr lang="tr-TR" sz="2400" b="1" dirty="0">
                <a:solidFill>
                  <a:srgbClr val="FF0000"/>
                </a:solidFill>
              </a:rPr>
              <a:t>Yürüme, koşma, kalkma, oturma, yatma, konuşma, çalışma, üretme, iletişim </a:t>
            </a:r>
          </a:p>
          <a:p>
            <a:pPr algn="r"/>
            <a:r>
              <a:rPr lang="tr-TR" sz="2400" b="1" dirty="0"/>
              <a:t>y</a:t>
            </a:r>
            <a:r>
              <a:rPr lang="tr-TR" sz="2400" b="1" dirty="0"/>
              <a:t>anı sıra, heyecan belirtisi olarak kabul edilen </a:t>
            </a:r>
          </a:p>
          <a:p>
            <a:pPr algn="r"/>
            <a:r>
              <a:rPr lang="tr-TR" sz="2400" b="1" dirty="0">
                <a:solidFill>
                  <a:srgbClr val="FF0000"/>
                </a:solidFill>
              </a:rPr>
              <a:t>gülme, ağlama, haykırma, kızarma, sararma, titreme, sevinme </a:t>
            </a:r>
          </a:p>
          <a:p>
            <a:pPr algn="r"/>
            <a:r>
              <a:rPr lang="tr-TR" sz="2400" b="1" dirty="0"/>
              <a:t>gibi yüz ifadeleri de davranış kapsamındadır.</a:t>
            </a:r>
          </a:p>
          <a:p>
            <a:pPr algn="r"/>
            <a:endParaRPr lang="tr-TR" sz="2400" b="1" dirty="0"/>
          </a:p>
        </p:txBody>
      </p:sp>
    </p:spTree>
    <p:extLst>
      <p:ext uri="{BB962C8B-B14F-4D97-AF65-F5344CB8AC3E}">
        <p14:creationId xmlns:p14="http://schemas.microsoft.com/office/powerpoint/2010/main" val="35196102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www.texavi.com/blog/wp-content/uploads/2013/01/BehaviourChange_Texavi.pn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3" name="AutoShape 4" descr="http://www.texavi.com/blog/wp-content/uploads/2013/01/BehaviourChange_Texavi.png"/>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7384"/>
            <a:ext cx="9144000"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Metin kutusu 3"/>
          <p:cNvSpPr txBox="1"/>
          <p:nvPr/>
        </p:nvSpPr>
        <p:spPr>
          <a:xfrm>
            <a:off x="1524000" y="4005065"/>
            <a:ext cx="9144000" cy="1200329"/>
          </a:xfrm>
          <a:prstGeom prst="rect">
            <a:avLst/>
          </a:prstGeom>
          <a:noFill/>
        </p:spPr>
        <p:txBody>
          <a:bodyPr wrap="square" rtlCol="0">
            <a:spAutoFit/>
          </a:bodyPr>
          <a:lstStyle/>
          <a:p>
            <a:pPr algn="ctr"/>
            <a:r>
              <a:rPr lang="tr-TR" sz="3600" b="1" dirty="0"/>
              <a:t>Davranış, organizmayı etkileyen uyarıcılar ile bunlara verilen tepkilerdir. </a:t>
            </a:r>
            <a:endParaRPr lang="tr-TR" sz="3600" b="1" dirty="0"/>
          </a:p>
        </p:txBody>
      </p:sp>
    </p:spTree>
    <p:extLst>
      <p:ext uri="{BB962C8B-B14F-4D97-AF65-F5344CB8AC3E}">
        <p14:creationId xmlns:p14="http://schemas.microsoft.com/office/powerpoint/2010/main" val="2975448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www.buyukgokcesu.com/wp-content/uploads/2011/03/4278collision_bal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113" y="1"/>
            <a:ext cx="9155887" cy="3068960"/>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p:cNvSpPr txBox="1"/>
          <p:nvPr/>
        </p:nvSpPr>
        <p:spPr>
          <a:xfrm>
            <a:off x="1703512" y="2564904"/>
            <a:ext cx="3312368" cy="923330"/>
          </a:xfrm>
          <a:prstGeom prst="rect">
            <a:avLst/>
          </a:prstGeom>
          <a:noFill/>
        </p:spPr>
        <p:txBody>
          <a:bodyPr wrap="square" rtlCol="0">
            <a:spAutoFit/>
          </a:bodyPr>
          <a:lstStyle/>
          <a:p>
            <a:r>
              <a:rPr lang="tr-TR" sz="5400" b="1" dirty="0"/>
              <a:t>Uyarıcılar</a:t>
            </a:r>
            <a:endParaRPr lang="tr-TR" sz="5400" b="1" dirty="0"/>
          </a:p>
        </p:txBody>
      </p:sp>
      <p:sp>
        <p:nvSpPr>
          <p:cNvPr id="3" name="Metin kutusu 2"/>
          <p:cNvSpPr txBox="1"/>
          <p:nvPr/>
        </p:nvSpPr>
        <p:spPr>
          <a:xfrm>
            <a:off x="1775520" y="3789041"/>
            <a:ext cx="8568952" cy="1200329"/>
          </a:xfrm>
          <a:prstGeom prst="rect">
            <a:avLst/>
          </a:prstGeom>
          <a:noFill/>
        </p:spPr>
        <p:txBody>
          <a:bodyPr wrap="square" rtlCol="0">
            <a:spAutoFit/>
          </a:bodyPr>
          <a:lstStyle/>
          <a:p>
            <a:r>
              <a:rPr lang="tr-TR" sz="2400" b="1" dirty="0"/>
              <a:t>İnsan organizmasındaki gözlenebilen, kaydedilebilen veya ölçülebilen değişikliklere neden olan her etken bir uyarıcı olarak kabul edilir. </a:t>
            </a:r>
            <a:endParaRPr lang="tr-TR" sz="2400" b="1" dirty="0"/>
          </a:p>
        </p:txBody>
      </p:sp>
      <p:sp>
        <p:nvSpPr>
          <p:cNvPr id="4" name="Metin kutusu 3"/>
          <p:cNvSpPr txBox="1"/>
          <p:nvPr/>
        </p:nvSpPr>
        <p:spPr>
          <a:xfrm>
            <a:off x="5087888" y="5445225"/>
            <a:ext cx="5400600" cy="769441"/>
          </a:xfrm>
          <a:prstGeom prst="rect">
            <a:avLst/>
          </a:prstGeom>
          <a:noFill/>
        </p:spPr>
        <p:txBody>
          <a:bodyPr wrap="square" rtlCol="0">
            <a:spAutoFit/>
          </a:bodyPr>
          <a:lstStyle/>
          <a:p>
            <a:pPr algn="r"/>
            <a:r>
              <a:rPr lang="tr-TR" sz="4400" b="1" dirty="0">
                <a:solidFill>
                  <a:srgbClr val="FF0000"/>
                </a:solidFill>
              </a:rPr>
              <a:t>Mesela Neler?</a:t>
            </a:r>
            <a:endParaRPr lang="tr-TR" sz="4400" b="1" dirty="0">
              <a:solidFill>
                <a:srgbClr val="FF0000"/>
              </a:solidFill>
            </a:endParaRPr>
          </a:p>
        </p:txBody>
      </p:sp>
    </p:spTree>
    <p:extLst>
      <p:ext uri="{BB962C8B-B14F-4D97-AF65-F5344CB8AC3E}">
        <p14:creationId xmlns:p14="http://schemas.microsoft.com/office/powerpoint/2010/main" val="25612157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bytutorial.com/images/stories/anatomy/800px-eye_ir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4509120"/>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p:cNvSpPr txBox="1"/>
          <p:nvPr/>
        </p:nvSpPr>
        <p:spPr>
          <a:xfrm>
            <a:off x="1631504" y="4662428"/>
            <a:ext cx="2664296" cy="369332"/>
          </a:xfrm>
          <a:prstGeom prst="rect">
            <a:avLst/>
          </a:prstGeom>
          <a:noFill/>
        </p:spPr>
        <p:txBody>
          <a:bodyPr wrap="square" rtlCol="0">
            <a:spAutoFit/>
          </a:bodyPr>
          <a:lstStyle/>
          <a:p>
            <a:r>
              <a:rPr lang="tr-TR" dirty="0"/>
              <a:t>Işık dalgaları </a:t>
            </a:r>
            <a:endParaRPr lang="tr-TR" dirty="0"/>
          </a:p>
        </p:txBody>
      </p:sp>
      <p:sp>
        <p:nvSpPr>
          <p:cNvPr id="3" name="Sağ Ok 2"/>
          <p:cNvSpPr/>
          <p:nvPr/>
        </p:nvSpPr>
        <p:spPr>
          <a:xfrm>
            <a:off x="3071664" y="4734437"/>
            <a:ext cx="864096" cy="2303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p:cNvSpPr txBox="1"/>
          <p:nvPr/>
        </p:nvSpPr>
        <p:spPr>
          <a:xfrm>
            <a:off x="4151784" y="4653136"/>
            <a:ext cx="1728192" cy="369332"/>
          </a:xfrm>
          <a:prstGeom prst="rect">
            <a:avLst/>
          </a:prstGeom>
          <a:noFill/>
        </p:spPr>
        <p:txBody>
          <a:bodyPr wrap="square" rtlCol="0">
            <a:spAutoFit/>
          </a:bodyPr>
          <a:lstStyle/>
          <a:p>
            <a:r>
              <a:rPr lang="tr-TR" dirty="0"/>
              <a:t>Göz</a:t>
            </a:r>
            <a:endParaRPr lang="tr-TR" dirty="0"/>
          </a:p>
        </p:txBody>
      </p:sp>
      <p:sp>
        <p:nvSpPr>
          <p:cNvPr id="6" name="Metin kutusu 5"/>
          <p:cNvSpPr txBox="1"/>
          <p:nvPr/>
        </p:nvSpPr>
        <p:spPr>
          <a:xfrm>
            <a:off x="1631504" y="5238492"/>
            <a:ext cx="2664296" cy="369332"/>
          </a:xfrm>
          <a:prstGeom prst="rect">
            <a:avLst/>
          </a:prstGeom>
          <a:noFill/>
        </p:spPr>
        <p:txBody>
          <a:bodyPr wrap="square" rtlCol="0">
            <a:spAutoFit/>
          </a:bodyPr>
          <a:lstStyle/>
          <a:p>
            <a:r>
              <a:rPr lang="tr-TR" dirty="0"/>
              <a:t>Ses dalgaları </a:t>
            </a:r>
            <a:endParaRPr lang="tr-TR" dirty="0"/>
          </a:p>
        </p:txBody>
      </p:sp>
      <p:sp>
        <p:nvSpPr>
          <p:cNvPr id="7" name="Metin kutusu 6"/>
          <p:cNvSpPr txBox="1"/>
          <p:nvPr/>
        </p:nvSpPr>
        <p:spPr>
          <a:xfrm>
            <a:off x="4151784" y="5229200"/>
            <a:ext cx="1728192" cy="369332"/>
          </a:xfrm>
          <a:prstGeom prst="rect">
            <a:avLst/>
          </a:prstGeom>
          <a:noFill/>
        </p:spPr>
        <p:txBody>
          <a:bodyPr wrap="square" rtlCol="0">
            <a:spAutoFit/>
          </a:bodyPr>
          <a:lstStyle/>
          <a:p>
            <a:r>
              <a:rPr lang="tr-TR" dirty="0"/>
              <a:t>Kulak</a:t>
            </a:r>
            <a:endParaRPr lang="tr-TR" dirty="0"/>
          </a:p>
        </p:txBody>
      </p:sp>
      <p:sp>
        <p:nvSpPr>
          <p:cNvPr id="8" name="Metin kutusu 7"/>
          <p:cNvSpPr txBox="1"/>
          <p:nvPr/>
        </p:nvSpPr>
        <p:spPr>
          <a:xfrm>
            <a:off x="1631504" y="5808227"/>
            <a:ext cx="2664296" cy="369332"/>
          </a:xfrm>
          <a:prstGeom prst="rect">
            <a:avLst/>
          </a:prstGeom>
          <a:noFill/>
        </p:spPr>
        <p:txBody>
          <a:bodyPr wrap="square" rtlCol="0">
            <a:spAutoFit/>
          </a:bodyPr>
          <a:lstStyle/>
          <a:p>
            <a:r>
              <a:rPr lang="tr-TR" dirty="0"/>
              <a:t>Tat duyuları</a:t>
            </a:r>
            <a:endParaRPr lang="tr-TR" dirty="0"/>
          </a:p>
        </p:txBody>
      </p:sp>
      <p:sp>
        <p:nvSpPr>
          <p:cNvPr id="9" name="Metin kutusu 8"/>
          <p:cNvSpPr txBox="1"/>
          <p:nvPr/>
        </p:nvSpPr>
        <p:spPr>
          <a:xfrm>
            <a:off x="4151784" y="5742548"/>
            <a:ext cx="1728192" cy="369332"/>
          </a:xfrm>
          <a:prstGeom prst="rect">
            <a:avLst/>
          </a:prstGeom>
          <a:noFill/>
        </p:spPr>
        <p:txBody>
          <a:bodyPr wrap="square" rtlCol="0">
            <a:spAutoFit/>
          </a:bodyPr>
          <a:lstStyle/>
          <a:p>
            <a:r>
              <a:rPr lang="tr-TR" dirty="0"/>
              <a:t>Dil</a:t>
            </a:r>
            <a:endParaRPr lang="tr-TR" dirty="0"/>
          </a:p>
        </p:txBody>
      </p:sp>
      <p:sp>
        <p:nvSpPr>
          <p:cNvPr id="10" name="Metin kutusu 9"/>
          <p:cNvSpPr txBox="1"/>
          <p:nvPr/>
        </p:nvSpPr>
        <p:spPr>
          <a:xfrm>
            <a:off x="1631504" y="6309320"/>
            <a:ext cx="2664296" cy="369332"/>
          </a:xfrm>
          <a:prstGeom prst="rect">
            <a:avLst/>
          </a:prstGeom>
          <a:noFill/>
        </p:spPr>
        <p:txBody>
          <a:bodyPr wrap="square" rtlCol="0">
            <a:spAutoFit/>
          </a:bodyPr>
          <a:lstStyle/>
          <a:p>
            <a:r>
              <a:rPr lang="tr-TR" dirty="0"/>
              <a:t>Dokunma duyusu</a:t>
            </a:r>
            <a:endParaRPr lang="tr-TR" dirty="0"/>
          </a:p>
        </p:txBody>
      </p:sp>
      <p:sp>
        <p:nvSpPr>
          <p:cNvPr id="11" name="Metin kutusu 10"/>
          <p:cNvSpPr txBox="1"/>
          <p:nvPr/>
        </p:nvSpPr>
        <p:spPr>
          <a:xfrm>
            <a:off x="4367808" y="6309320"/>
            <a:ext cx="1728192" cy="369332"/>
          </a:xfrm>
          <a:prstGeom prst="rect">
            <a:avLst/>
          </a:prstGeom>
          <a:noFill/>
        </p:spPr>
        <p:txBody>
          <a:bodyPr wrap="square" rtlCol="0">
            <a:spAutoFit/>
          </a:bodyPr>
          <a:lstStyle/>
          <a:p>
            <a:r>
              <a:rPr lang="tr-TR" dirty="0"/>
              <a:t>Deri</a:t>
            </a:r>
            <a:endParaRPr lang="tr-TR" dirty="0"/>
          </a:p>
        </p:txBody>
      </p:sp>
      <p:sp>
        <p:nvSpPr>
          <p:cNvPr id="12" name="Sağ Ok 11"/>
          <p:cNvSpPr/>
          <p:nvPr/>
        </p:nvSpPr>
        <p:spPr>
          <a:xfrm>
            <a:off x="3143672" y="5310501"/>
            <a:ext cx="864096" cy="2303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Sağ Ok 12"/>
          <p:cNvSpPr/>
          <p:nvPr/>
        </p:nvSpPr>
        <p:spPr>
          <a:xfrm>
            <a:off x="3143672" y="5865875"/>
            <a:ext cx="864096" cy="2303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Sağ Ok 14"/>
          <p:cNvSpPr/>
          <p:nvPr/>
        </p:nvSpPr>
        <p:spPr>
          <a:xfrm>
            <a:off x="3434950" y="6390621"/>
            <a:ext cx="864096" cy="2303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5735960" y="4725144"/>
            <a:ext cx="4536504" cy="1569660"/>
          </a:xfrm>
          <a:prstGeom prst="rect">
            <a:avLst/>
          </a:prstGeom>
          <a:noFill/>
        </p:spPr>
        <p:txBody>
          <a:bodyPr wrap="square" rtlCol="0">
            <a:spAutoFit/>
          </a:bodyPr>
          <a:lstStyle/>
          <a:p>
            <a:pPr algn="r"/>
            <a:r>
              <a:rPr lang="tr-TR" sz="3200" b="1" dirty="0"/>
              <a:t>Duyu organları tarafından alınan uyarıcılar algılamaya dönüşür. </a:t>
            </a:r>
            <a:endParaRPr lang="tr-TR" sz="3200" b="1" dirty="0"/>
          </a:p>
        </p:txBody>
      </p:sp>
    </p:spTree>
    <p:extLst>
      <p:ext uri="{BB962C8B-B14F-4D97-AF65-F5344CB8AC3E}">
        <p14:creationId xmlns:p14="http://schemas.microsoft.com/office/powerpoint/2010/main" val="16852230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kadininfendi.files.wordpress.com/2010/02/camgibidirkadinla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024" y="0"/>
            <a:ext cx="9167976" cy="3789040"/>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p:cNvSpPr txBox="1"/>
          <p:nvPr/>
        </p:nvSpPr>
        <p:spPr>
          <a:xfrm>
            <a:off x="4295800" y="4149080"/>
            <a:ext cx="5688632" cy="1446550"/>
          </a:xfrm>
          <a:prstGeom prst="rect">
            <a:avLst/>
          </a:prstGeom>
          <a:noFill/>
        </p:spPr>
        <p:txBody>
          <a:bodyPr wrap="square" rtlCol="0">
            <a:spAutoFit/>
          </a:bodyPr>
          <a:lstStyle/>
          <a:p>
            <a:pPr algn="r"/>
            <a:r>
              <a:rPr lang="tr-TR" sz="8800" b="1" dirty="0"/>
              <a:t>Tepkiler</a:t>
            </a:r>
            <a:endParaRPr lang="tr-TR" sz="8800" b="1" dirty="0"/>
          </a:p>
        </p:txBody>
      </p:sp>
    </p:spTree>
    <p:extLst>
      <p:ext uri="{BB962C8B-B14F-4D97-AF65-F5344CB8AC3E}">
        <p14:creationId xmlns:p14="http://schemas.microsoft.com/office/powerpoint/2010/main" val="24774136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1524000" y="0"/>
            <a:ext cx="241176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p:cNvSpPr txBox="1"/>
          <p:nvPr/>
        </p:nvSpPr>
        <p:spPr>
          <a:xfrm rot="16200000">
            <a:off x="961367" y="3019018"/>
            <a:ext cx="4896544" cy="1107996"/>
          </a:xfrm>
          <a:prstGeom prst="rect">
            <a:avLst/>
          </a:prstGeom>
          <a:noFill/>
        </p:spPr>
        <p:txBody>
          <a:bodyPr wrap="square" rtlCol="0">
            <a:spAutoFit/>
          </a:bodyPr>
          <a:lstStyle/>
          <a:p>
            <a:pPr algn="ctr"/>
            <a:r>
              <a:rPr lang="tr-TR" sz="6600" b="1" dirty="0">
                <a:solidFill>
                  <a:schemeClr val="bg1"/>
                </a:solidFill>
              </a:rPr>
              <a:t>Tepkiler</a:t>
            </a:r>
            <a:endParaRPr lang="tr-TR" sz="6600" b="1" dirty="0">
              <a:solidFill>
                <a:schemeClr val="bg1"/>
              </a:solidFill>
            </a:endParaRPr>
          </a:p>
        </p:txBody>
      </p:sp>
      <p:sp>
        <p:nvSpPr>
          <p:cNvPr id="7" name="Metin kutusu 6"/>
          <p:cNvSpPr txBox="1"/>
          <p:nvPr/>
        </p:nvSpPr>
        <p:spPr>
          <a:xfrm>
            <a:off x="4871864" y="1484784"/>
            <a:ext cx="5544616" cy="3539430"/>
          </a:xfrm>
          <a:prstGeom prst="rect">
            <a:avLst/>
          </a:prstGeom>
          <a:noFill/>
        </p:spPr>
        <p:txBody>
          <a:bodyPr wrap="square" rtlCol="0">
            <a:spAutoFit/>
          </a:bodyPr>
          <a:lstStyle/>
          <a:p>
            <a:pPr algn="r"/>
            <a:r>
              <a:rPr lang="tr-TR" sz="3200" b="1" dirty="0"/>
              <a:t>İnsan organizmasının iç ve dış ortamlarından kaynaklanan çeşitli uyarıcılar, türlerine ve şiddet derecelerine göre bedensel ve ruhsal yapıda bir takım değişikliklere neden olurlar. </a:t>
            </a:r>
            <a:endParaRPr lang="tr-TR" sz="3200" b="1" dirty="0"/>
          </a:p>
        </p:txBody>
      </p:sp>
    </p:spTree>
    <p:extLst>
      <p:ext uri="{BB962C8B-B14F-4D97-AF65-F5344CB8AC3E}">
        <p14:creationId xmlns:p14="http://schemas.microsoft.com/office/powerpoint/2010/main" val="26684888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1524000" y="0"/>
            <a:ext cx="9144000" cy="170080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p:cNvSpPr txBox="1"/>
          <p:nvPr/>
        </p:nvSpPr>
        <p:spPr>
          <a:xfrm>
            <a:off x="5591944" y="836712"/>
            <a:ext cx="4896544" cy="1107996"/>
          </a:xfrm>
          <a:prstGeom prst="rect">
            <a:avLst/>
          </a:prstGeom>
          <a:noFill/>
        </p:spPr>
        <p:txBody>
          <a:bodyPr wrap="square" rtlCol="0">
            <a:spAutoFit/>
          </a:bodyPr>
          <a:lstStyle/>
          <a:p>
            <a:pPr algn="r"/>
            <a:r>
              <a:rPr lang="tr-TR" sz="6600" b="1" dirty="0">
                <a:solidFill>
                  <a:schemeClr val="bg1"/>
                </a:solidFill>
              </a:rPr>
              <a:t>Tepkiler</a:t>
            </a:r>
            <a:endParaRPr lang="tr-TR" sz="6600" b="1" dirty="0">
              <a:solidFill>
                <a:schemeClr val="bg1"/>
              </a:solidFill>
            </a:endParaRPr>
          </a:p>
        </p:txBody>
      </p:sp>
      <p:sp>
        <p:nvSpPr>
          <p:cNvPr id="5" name="Metin kutusu 4"/>
          <p:cNvSpPr txBox="1"/>
          <p:nvPr/>
        </p:nvSpPr>
        <p:spPr>
          <a:xfrm>
            <a:off x="1775520" y="2204865"/>
            <a:ext cx="8712968" cy="1200329"/>
          </a:xfrm>
          <a:prstGeom prst="rect">
            <a:avLst/>
          </a:prstGeom>
          <a:noFill/>
        </p:spPr>
        <p:txBody>
          <a:bodyPr wrap="square" rtlCol="0">
            <a:spAutoFit/>
          </a:bodyPr>
          <a:lstStyle/>
          <a:p>
            <a:pPr algn="r"/>
            <a:r>
              <a:rPr lang="tr-TR" sz="2400" b="1" dirty="0">
                <a:solidFill>
                  <a:srgbClr val="FF0000"/>
                </a:solidFill>
              </a:rPr>
              <a:t>Açık Tepkiler</a:t>
            </a:r>
          </a:p>
          <a:p>
            <a:pPr algn="r"/>
            <a:r>
              <a:rPr lang="tr-TR" sz="2400" b="1" dirty="0"/>
              <a:t>Konuşma, yürüme, oturma, kalkma, yazı yazma gibi ilgili birey ve başka kişiler tarafından  açıkça görülebilen davranışlardır. </a:t>
            </a:r>
            <a:endParaRPr lang="tr-TR" sz="2400" b="1" dirty="0"/>
          </a:p>
        </p:txBody>
      </p:sp>
      <p:sp>
        <p:nvSpPr>
          <p:cNvPr id="6" name="Metin kutusu 5"/>
          <p:cNvSpPr txBox="1"/>
          <p:nvPr/>
        </p:nvSpPr>
        <p:spPr>
          <a:xfrm>
            <a:off x="1734384" y="3789040"/>
            <a:ext cx="8712968" cy="1938992"/>
          </a:xfrm>
          <a:prstGeom prst="rect">
            <a:avLst/>
          </a:prstGeom>
          <a:noFill/>
        </p:spPr>
        <p:txBody>
          <a:bodyPr wrap="square" rtlCol="0">
            <a:spAutoFit/>
          </a:bodyPr>
          <a:lstStyle/>
          <a:p>
            <a:r>
              <a:rPr lang="tr-TR" sz="2400" b="1" dirty="0">
                <a:solidFill>
                  <a:srgbClr val="FF0000"/>
                </a:solidFill>
              </a:rPr>
              <a:t>Kapalı Tepkiler</a:t>
            </a:r>
          </a:p>
          <a:p>
            <a:r>
              <a:rPr lang="tr-TR" sz="2400" b="1" dirty="0"/>
              <a:t>Yüzün kızarması, kaşların çatılması, sevinme, kıskanma, ağrı ve sancı çekme gibi bir eylemi gerektirmeyen ancak bazı belirtileri dışa vuran, ilgili birey tarafından yaşanılan ancak başka kişiler tarafından dolaylı olarak gözlemlenebilen davranışlardır. </a:t>
            </a:r>
            <a:endParaRPr lang="tr-TR" sz="2400" b="1" dirty="0"/>
          </a:p>
        </p:txBody>
      </p:sp>
    </p:spTree>
    <p:extLst>
      <p:ext uri="{BB962C8B-B14F-4D97-AF65-F5344CB8AC3E}">
        <p14:creationId xmlns:p14="http://schemas.microsoft.com/office/powerpoint/2010/main" val="2218402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0742" y="3006928"/>
            <a:ext cx="8449310" cy="757555"/>
          </a:xfrm>
          <a:prstGeom prst="rect">
            <a:avLst/>
          </a:prstGeom>
        </p:spPr>
        <p:txBody>
          <a:bodyPr vert="horz" wrap="square" lIns="0" tIns="12700" rIns="0" bIns="0" rtlCol="0">
            <a:spAutoFit/>
          </a:bodyPr>
          <a:lstStyle/>
          <a:p>
            <a:pPr marL="12700">
              <a:lnSpc>
                <a:spcPct val="100000"/>
              </a:lnSpc>
              <a:spcBef>
                <a:spcPts val="100"/>
              </a:spcBef>
            </a:pPr>
            <a:r>
              <a:rPr sz="4800" dirty="0"/>
              <a:t>Bir</a:t>
            </a:r>
            <a:r>
              <a:rPr sz="4800" spc="-575" dirty="0"/>
              <a:t> </a:t>
            </a:r>
            <a:r>
              <a:rPr sz="4800" spc="40" dirty="0"/>
              <a:t>b</a:t>
            </a:r>
            <a:r>
              <a:rPr sz="4800" spc="55" dirty="0"/>
              <a:t>ili</a:t>
            </a:r>
            <a:r>
              <a:rPr sz="4800" dirty="0"/>
              <a:t>m</a:t>
            </a:r>
            <a:r>
              <a:rPr sz="4800" spc="-470" dirty="0"/>
              <a:t> </a:t>
            </a:r>
            <a:r>
              <a:rPr sz="4800" spc="-50" dirty="0"/>
              <a:t>o</a:t>
            </a:r>
            <a:r>
              <a:rPr sz="4800" spc="-40" dirty="0"/>
              <a:t>l</a:t>
            </a:r>
            <a:r>
              <a:rPr sz="4800" spc="-50" dirty="0"/>
              <a:t>a</a:t>
            </a:r>
            <a:r>
              <a:rPr sz="4800" spc="-45" dirty="0"/>
              <a:t>r</a:t>
            </a:r>
            <a:r>
              <a:rPr sz="4800" spc="-50" dirty="0"/>
              <a:t>a</a:t>
            </a:r>
            <a:r>
              <a:rPr sz="4800" dirty="0"/>
              <a:t>k</a:t>
            </a:r>
            <a:r>
              <a:rPr sz="4800" spc="-635" dirty="0"/>
              <a:t> </a:t>
            </a:r>
            <a:r>
              <a:rPr sz="4800" spc="20" dirty="0"/>
              <a:t>Ps</a:t>
            </a:r>
            <a:r>
              <a:rPr sz="4800" spc="25" dirty="0"/>
              <a:t>i</a:t>
            </a:r>
            <a:r>
              <a:rPr sz="4800" spc="35" dirty="0"/>
              <a:t>k</a:t>
            </a:r>
            <a:r>
              <a:rPr sz="4800" spc="15" dirty="0"/>
              <a:t>o</a:t>
            </a:r>
            <a:r>
              <a:rPr sz="4800" spc="50" dirty="0"/>
              <a:t>l</a:t>
            </a:r>
            <a:r>
              <a:rPr sz="4800" spc="20" dirty="0"/>
              <a:t>o</a:t>
            </a:r>
            <a:r>
              <a:rPr sz="4800" spc="-40" dirty="0"/>
              <a:t>ji'</a:t>
            </a:r>
            <a:r>
              <a:rPr sz="4800" spc="-50" dirty="0"/>
              <a:t>y</a:t>
            </a:r>
            <a:r>
              <a:rPr sz="4800" dirty="0"/>
              <a:t>e</a:t>
            </a:r>
            <a:r>
              <a:rPr sz="4800" spc="-165" dirty="0"/>
              <a:t> </a:t>
            </a:r>
            <a:r>
              <a:rPr sz="4800" spc="-50" dirty="0"/>
              <a:t>g</a:t>
            </a:r>
            <a:r>
              <a:rPr sz="4800" spc="-40" dirty="0"/>
              <a:t>i</a:t>
            </a:r>
            <a:r>
              <a:rPr sz="4800" spc="-45" dirty="0"/>
              <a:t>r</a:t>
            </a:r>
            <a:r>
              <a:rPr sz="4800" spc="-40" dirty="0"/>
              <a:t>i</a:t>
            </a:r>
            <a:r>
              <a:rPr sz="4800" dirty="0"/>
              <a:t>ş</a:t>
            </a:r>
            <a:endParaRPr sz="4800"/>
          </a:p>
        </p:txBody>
      </p:sp>
    </p:spTree>
    <p:extLst>
      <p:ext uri="{BB962C8B-B14F-4D97-AF65-F5344CB8AC3E}">
        <p14:creationId xmlns:p14="http://schemas.microsoft.com/office/powerpoint/2010/main" val="3844974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images1.fanpop.com/images/photos/2500000/Glass-Apples-Wallpaper-fruit-2500605-1600-12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45386"/>
            <a:ext cx="9180512" cy="6903386"/>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p:cNvSpPr txBox="1"/>
          <p:nvPr/>
        </p:nvSpPr>
        <p:spPr>
          <a:xfrm>
            <a:off x="2639616" y="5157192"/>
            <a:ext cx="7992888" cy="1569660"/>
          </a:xfrm>
          <a:prstGeom prst="rect">
            <a:avLst/>
          </a:prstGeom>
          <a:noFill/>
        </p:spPr>
        <p:txBody>
          <a:bodyPr wrap="square" rtlCol="0">
            <a:spAutoFit/>
          </a:bodyPr>
          <a:lstStyle/>
          <a:p>
            <a:pPr algn="r"/>
            <a:r>
              <a:rPr lang="tr-TR" sz="4800" b="1" dirty="0"/>
              <a:t>Davranış Bilimleri Nasıl Bir Bilim Dalıdır?</a:t>
            </a:r>
            <a:endParaRPr lang="tr-TR" sz="4800" b="1" dirty="0"/>
          </a:p>
        </p:txBody>
      </p:sp>
    </p:spTree>
    <p:extLst>
      <p:ext uri="{BB962C8B-B14F-4D97-AF65-F5344CB8AC3E}">
        <p14:creationId xmlns:p14="http://schemas.microsoft.com/office/powerpoint/2010/main" val="1726372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th05.deviantart.net/fs71/PRE/f/2011/001/7/b/eye_candy_apple_by_jiokah-d365tf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7384"/>
            <a:ext cx="9144000" cy="4104456"/>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524000" y="4077072"/>
            <a:ext cx="9144000" cy="27809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Metin kutusu 2"/>
          <p:cNvSpPr txBox="1"/>
          <p:nvPr/>
        </p:nvSpPr>
        <p:spPr>
          <a:xfrm>
            <a:off x="1631504" y="2024845"/>
            <a:ext cx="3960440" cy="584775"/>
          </a:xfrm>
          <a:prstGeom prst="rect">
            <a:avLst/>
          </a:prstGeom>
          <a:noFill/>
        </p:spPr>
        <p:txBody>
          <a:bodyPr wrap="square" rtlCol="0">
            <a:spAutoFit/>
          </a:bodyPr>
          <a:lstStyle/>
          <a:p>
            <a:r>
              <a:rPr lang="tr-TR" sz="3200" b="1" dirty="0"/>
              <a:t>Davranış Bilimleri,</a:t>
            </a:r>
            <a:endParaRPr lang="tr-TR" sz="3200" b="1" dirty="0"/>
          </a:p>
        </p:txBody>
      </p:sp>
      <p:sp>
        <p:nvSpPr>
          <p:cNvPr id="4" name="Metin kutusu 3"/>
          <p:cNvSpPr txBox="1"/>
          <p:nvPr/>
        </p:nvSpPr>
        <p:spPr>
          <a:xfrm>
            <a:off x="1559496" y="3390092"/>
            <a:ext cx="8712968" cy="830997"/>
          </a:xfrm>
          <a:prstGeom prst="rect">
            <a:avLst/>
          </a:prstGeom>
          <a:noFill/>
        </p:spPr>
        <p:txBody>
          <a:bodyPr wrap="square" rtlCol="0">
            <a:spAutoFit/>
          </a:bodyPr>
          <a:lstStyle/>
          <a:p>
            <a:r>
              <a:rPr lang="tr-TR" sz="2400" b="1" dirty="0"/>
              <a:t>Tek fert olarak ya da toplum içerisindeki bir birey olarak insan davranışlarını anlamaya çalışır.</a:t>
            </a:r>
            <a:endParaRPr lang="tr-TR" sz="2400" b="1" dirty="0"/>
          </a:p>
        </p:txBody>
      </p:sp>
      <p:sp>
        <p:nvSpPr>
          <p:cNvPr id="5" name="Metin kutusu 4"/>
          <p:cNvSpPr txBox="1"/>
          <p:nvPr/>
        </p:nvSpPr>
        <p:spPr>
          <a:xfrm>
            <a:off x="3143672" y="4437112"/>
            <a:ext cx="7416824" cy="1569660"/>
          </a:xfrm>
          <a:prstGeom prst="rect">
            <a:avLst/>
          </a:prstGeom>
          <a:noFill/>
        </p:spPr>
        <p:txBody>
          <a:bodyPr wrap="square" rtlCol="0">
            <a:spAutoFit/>
          </a:bodyPr>
          <a:lstStyle/>
          <a:p>
            <a:pPr algn="r"/>
            <a:r>
              <a:rPr lang="tr-TR" sz="2400" b="1" dirty="0"/>
              <a:t>Her insan davranışının, normal şartlarda belirli bir mantık ve tutarlılığa sahip olması beklenir. Davranış bilimleri davranışlardaki tutarsızlığı da inceler ve </a:t>
            </a:r>
            <a:r>
              <a:rPr lang="tr-TR" sz="2400" b="1" dirty="0">
                <a:solidFill>
                  <a:srgbClr val="FF0000"/>
                </a:solidFill>
              </a:rPr>
              <a:t>neden-sonuç </a:t>
            </a:r>
            <a:r>
              <a:rPr lang="tr-TR" sz="2400" b="1" dirty="0"/>
              <a:t>ilişkisi arar.</a:t>
            </a:r>
            <a:endParaRPr lang="tr-TR" sz="2400" b="1" dirty="0"/>
          </a:p>
        </p:txBody>
      </p:sp>
    </p:spTree>
    <p:extLst>
      <p:ext uri="{BB962C8B-B14F-4D97-AF65-F5344CB8AC3E}">
        <p14:creationId xmlns:p14="http://schemas.microsoft.com/office/powerpoint/2010/main" val="15470879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tatic.guim.co.uk/sys-images/Education/Pix/pictures/2012/8/23/1345742583088/Effective-behaviour-manag-0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374"/>
            <a:ext cx="9144000" cy="6870374"/>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p:cNvSpPr txBox="1"/>
          <p:nvPr/>
        </p:nvSpPr>
        <p:spPr>
          <a:xfrm>
            <a:off x="1524000" y="4941169"/>
            <a:ext cx="9144000" cy="1200329"/>
          </a:xfrm>
          <a:prstGeom prst="rect">
            <a:avLst/>
          </a:prstGeom>
          <a:solidFill>
            <a:schemeClr val="bg1"/>
          </a:solidFill>
        </p:spPr>
        <p:txBody>
          <a:bodyPr wrap="square" rtlCol="0">
            <a:spAutoFit/>
          </a:bodyPr>
          <a:lstStyle/>
          <a:p>
            <a:pPr algn="ctr"/>
            <a:r>
              <a:rPr lang="tr-TR" sz="3600" b="1" dirty="0"/>
              <a:t>Davranış Bilimlerinin Etkileşim İçerisinde Olduğu Alanlar</a:t>
            </a:r>
            <a:endParaRPr lang="tr-TR" sz="3600" b="1" dirty="0"/>
          </a:p>
        </p:txBody>
      </p:sp>
    </p:spTree>
    <p:extLst>
      <p:ext uri="{BB962C8B-B14F-4D97-AF65-F5344CB8AC3E}">
        <p14:creationId xmlns:p14="http://schemas.microsoft.com/office/powerpoint/2010/main" val="104201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http://img148.imageshack.us/img148/1024/39hf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762"/>
            <a:ext cx="9144000" cy="3958818"/>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p:cNvSpPr txBox="1"/>
          <p:nvPr/>
        </p:nvSpPr>
        <p:spPr>
          <a:xfrm>
            <a:off x="1703512" y="3140969"/>
            <a:ext cx="3816424" cy="1200329"/>
          </a:xfrm>
          <a:prstGeom prst="rect">
            <a:avLst/>
          </a:prstGeom>
          <a:noFill/>
        </p:spPr>
        <p:txBody>
          <a:bodyPr wrap="square" rtlCol="0">
            <a:spAutoFit/>
          </a:bodyPr>
          <a:lstStyle/>
          <a:p>
            <a:r>
              <a:rPr lang="tr-TR" sz="7200" b="1" dirty="0"/>
              <a:t>Psikoloji</a:t>
            </a:r>
            <a:endParaRPr lang="tr-TR" sz="7200" b="1" dirty="0"/>
          </a:p>
        </p:txBody>
      </p:sp>
      <p:sp>
        <p:nvSpPr>
          <p:cNvPr id="3" name="Dikdörtgen 2"/>
          <p:cNvSpPr/>
          <p:nvPr/>
        </p:nvSpPr>
        <p:spPr>
          <a:xfrm>
            <a:off x="2207568" y="4369642"/>
            <a:ext cx="8352928" cy="2031325"/>
          </a:xfrm>
          <a:prstGeom prst="rect">
            <a:avLst/>
          </a:prstGeom>
        </p:spPr>
        <p:txBody>
          <a:bodyPr wrap="square">
            <a:spAutoFit/>
          </a:bodyPr>
          <a:lstStyle/>
          <a:p>
            <a:pPr algn="r">
              <a:lnSpc>
                <a:spcPct val="90000"/>
              </a:lnSpc>
            </a:pPr>
            <a:r>
              <a:rPr lang="tr-TR" sz="2800" b="1" dirty="0"/>
              <a:t>İnsanın düşünsel ve duygusal yapısını ve bu yapının dışa yansıyan yanını inceleyen bilim dalıdır.</a:t>
            </a:r>
          </a:p>
          <a:p>
            <a:pPr algn="r">
              <a:lnSpc>
                <a:spcPct val="90000"/>
              </a:lnSpc>
            </a:pPr>
            <a:endParaRPr lang="tr-TR" sz="2800" b="1" dirty="0"/>
          </a:p>
          <a:p>
            <a:pPr algn="r">
              <a:lnSpc>
                <a:spcPct val="90000"/>
              </a:lnSpc>
            </a:pPr>
            <a:r>
              <a:rPr lang="tr-TR" sz="2800" b="1" dirty="0"/>
              <a:t>İnsanın bilinçaltı ve </a:t>
            </a:r>
            <a:r>
              <a:rPr lang="tr-TR" sz="2800" b="1" dirty="0" err="1"/>
              <a:t>bilinçüstü</a:t>
            </a:r>
            <a:r>
              <a:rPr lang="tr-TR" sz="2800" b="1" dirty="0"/>
              <a:t> psikolojik süreçlerini ve davranış biçimlerini inceleyen bilim dalıdır.</a:t>
            </a:r>
          </a:p>
        </p:txBody>
      </p:sp>
    </p:spTree>
    <p:extLst>
      <p:ext uri="{BB962C8B-B14F-4D97-AF65-F5344CB8AC3E}">
        <p14:creationId xmlns:p14="http://schemas.microsoft.com/office/powerpoint/2010/main" val="32851503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encrypted-tbn1.gstatic.com/images?q=tbn:ANd9GcQVPd1lkgWyPSiRV5cE-aEnCEN_Isl7C2z3Irwxa8angDaYIO3w"/>
          <p:cNvPicPr>
            <a:picLocks noChangeAspect="1" noChangeArrowheads="1"/>
          </p:cNvPicPr>
          <p:nvPr/>
        </p:nvPicPr>
        <p:blipFill rotWithShape="1">
          <a:blip r:embed="rId2">
            <a:extLst>
              <a:ext uri="{28A0092B-C50C-407E-A947-70E740481C1C}">
                <a14:useLocalDpi xmlns:a14="http://schemas.microsoft.com/office/drawing/2010/main" val="0"/>
              </a:ext>
            </a:extLst>
          </a:blip>
          <a:srcRect l="1571" t="3314" r="2143" b="10266"/>
          <a:stretch/>
        </p:blipFill>
        <p:spPr bwMode="auto">
          <a:xfrm>
            <a:off x="1524000" y="1"/>
            <a:ext cx="9144000" cy="4653136"/>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703512" y="4725144"/>
            <a:ext cx="8856984" cy="1920526"/>
          </a:xfrm>
          <a:prstGeom prst="rect">
            <a:avLst/>
          </a:prstGeom>
        </p:spPr>
        <p:txBody>
          <a:bodyPr wrap="square">
            <a:spAutoFit/>
          </a:bodyPr>
          <a:lstStyle/>
          <a:p>
            <a:pPr algn="just">
              <a:lnSpc>
                <a:spcPct val="90000"/>
              </a:lnSpc>
            </a:pPr>
            <a:r>
              <a:rPr lang="tr-TR" sz="2200" b="1" dirty="0"/>
              <a:t>Bireysel davranışları inceleyen ve bunların algılama, yargılama, düşünme, güdüleme, tutum oluşumu vb. süreçlerini ve nedenlerini saptamaya çalışan ve sonunda bireyler arası farklılıkları ortaya koyan bilim dalıdır.</a:t>
            </a:r>
          </a:p>
          <a:p>
            <a:pPr algn="just">
              <a:lnSpc>
                <a:spcPct val="90000"/>
              </a:lnSpc>
            </a:pPr>
            <a:endParaRPr lang="tr-TR" sz="2200" b="1" dirty="0"/>
          </a:p>
          <a:p>
            <a:pPr algn="just">
              <a:lnSpc>
                <a:spcPct val="90000"/>
              </a:lnSpc>
            </a:pPr>
            <a:r>
              <a:rPr lang="tr-TR" sz="2200" b="1" dirty="0"/>
              <a:t>İnsanı, duygusal, düşünsel ve davranışsal farklılıklara götüren süreçler içinde inceleyen bilim dalıdır.</a:t>
            </a:r>
          </a:p>
        </p:txBody>
      </p:sp>
    </p:spTree>
    <p:extLst>
      <p:ext uri="{BB962C8B-B14F-4D97-AF65-F5344CB8AC3E}">
        <p14:creationId xmlns:p14="http://schemas.microsoft.com/office/powerpoint/2010/main" val="3163999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www.forumacil.com/attachments/her-telden-egitim-konulari-17784d1348644043/sosyoloji-ile-ilgili-resimler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329"/>
            <a:ext cx="9144000" cy="4155409"/>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p:cNvSpPr txBox="1"/>
          <p:nvPr/>
        </p:nvSpPr>
        <p:spPr>
          <a:xfrm>
            <a:off x="3810000" y="3212977"/>
            <a:ext cx="4572000" cy="769441"/>
          </a:xfrm>
          <a:prstGeom prst="rect">
            <a:avLst/>
          </a:prstGeom>
          <a:noFill/>
        </p:spPr>
        <p:txBody>
          <a:bodyPr wrap="square" rtlCol="0">
            <a:spAutoFit/>
          </a:bodyPr>
          <a:lstStyle/>
          <a:p>
            <a:pPr algn="ctr"/>
            <a:r>
              <a:rPr lang="tr-TR" sz="4400" b="1" dirty="0"/>
              <a:t>Sosyoloji</a:t>
            </a:r>
            <a:endParaRPr lang="tr-TR" sz="4400" b="1" dirty="0"/>
          </a:p>
        </p:txBody>
      </p:sp>
      <p:sp>
        <p:nvSpPr>
          <p:cNvPr id="3" name="Dikdörtgen 2"/>
          <p:cNvSpPr/>
          <p:nvPr/>
        </p:nvSpPr>
        <p:spPr>
          <a:xfrm>
            <a:off x="1703512" y="4173887"/>
            <a:ext cx="8784976" cy="2308324"/>
          </a:xfrm>
          <a:prstGeom prst="rect">
            <a:avLst/>
          </a:prstGeom>
        </p:spPr>
        <p:txBody>
          <a:bodyPr wrap="square">
            <a:spAutoFit/>
          </a:bodyPr>
          <a:lstStyle/>
          <a:p>
            <a:pPr algn="just"/>
            <a:r>
              <a:rPr lang="tr-TR" sz="2400" b="1" dirty="0"/>
              <a:t>Bir </a:t>
            </a:r>
            <a:r>
              <a:rPr lang="tr-TR" sz="2400" b="1" dirty="0"/>
              <a:t>arada yaşamak amacıyla toplanmış insanların ilişkilerinden ve bağıntılarından oluşan toplumsal örüntüyü, sayısız ilişkilerden çıkan sonuçları inceleyen bilim dalıdır.</a:t>
            </a:r>
          </a:p>
          <a:p>
            <a:pPr algn="just"/>
            <a:endParaRPr lang="tr-TR" sz="2400" b="1" dirty="0"/>
          </a:p>
          <a:p>
            <a:pPr algn="r"/>
            <a:r>
              <a:rPr lang="tr-TR" sz="2400" b="1" dirty="0"/>
              <a:t>İnsanlar arasındaki ilişkileri ve insanların oluşturdukları toplulukların yapısını inceleyen bilim dalıdır.</a:t>
            </a:r>
          </a:p>
        </p:txBody>
      </p:sp>
    </p:spTree>
    <p:extLst>
      <p:ext uri="{BB962C8B-B14F-4D97-AF65-F5344CB8AC3E}">
        <p14:creationId xmlns:p14="http://schemas.microsoft.com/office/powerpoint/2010/main" val="42345079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2.bp.blogspot.com/_GhIE-glHBLo/TJOL85R9JLI/AAAAAAAAAME/EG7cOx3bMRw/s1600/PRE-evolucion-hombre_jpg_6870882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291" y="0"/>
            <a:ext cx="9131709" cy="3717032"/>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703512" y="4149080"/>
            <a:ext cx="8892478" cy="2308324"/>
          </a:xfrm>
          <a:prstGeom prst="rect">
            <a:avLst/>
          </a:prstGeom>
        </p:spPr>
        <p:txBody>
          <a:bodyPr wrap="square">
            <a:spAutoFit/>
          </a:bodyPr>
          <a:lstStyle/>
          <a:p>
            <a:pPr algn="just"/>
            <a:r>
              <a:rPr lang="tr-TR" sz="2400" b="1" dirty="0"/>
              <a:t>Biyolojik </a:t>
            </a:r>
            <a:r>
              <a:rPr lang="tr-TR" sz="2400" b="1" dirty="0"/>
              <a:t>yapısı ile insanı ve insan davranışlarını, tarihsel süreç içindeki </a:t>
            </a:r>
            <a:r>
              <a:rPr lang="tr-TR" sz="2400" b="1" dirty="0" err="1"/>
              <a:t>ortamsal</a:t>
            </a:r>
            <a:r>
              <a:rPr lang="tr-TR" sz="2400" b="1" dirty="0"/>
              <a:t> ve kültürel etmenleri ile günümüze dek inceleyen gözlemsel-analitik bilim dalıdır.</a:t>
            </a:r>
          </a:p>
          <a:p>
            <a:pPr algn="just"/>
            <a:endParaRPr lang="tr-TR" sz="2400" b="1" dirty="0"/>
          </a:p>
          <a:p>
            <a:pPr algn="just"/>
            <a:r>
              <a:rPr lang="tr-TR" sz="2400" b="1" dirty="0"/>
              <a:t>İnsanı biyolojik ve psikolojik yapısı ve çevresel etmenleri ile ele alan ve tarihsel, arkeolojik ve etnolojik süreçlerde inceleyen bilim dalıdır.</a:t>
            </a:r>
          </a:p>
        </p:txBody>
      </p:sp>
      <p:sp>
        <p:nvSpPr>
          <p:cNvPr id="3" name="Metin kutusu 2"/>
          <p:cNvSpPr txBox="1"/>
          <p:nvPr/>
        </p:nvSpPr>
        <p:spPr>
          <a:xfrm>
            <a:off x="1559496" y="116632"/>
            <a:ext cx="4104456" cy="923330"/>
          </a:xfrm>
          <a:prstGeom prst="rect">
            <a:avLst/>
          </a:prstGeom>
          <a:noFill/>
        </p:spPr>
        <p:txBody>
          <a:bodyPr wrap="square" rtlCol="0">
            <a:spAutoFit/>
          </a:bodyPr>
          <a:lstStyle/>
          <a:p>
            <a:r>
              <a:rPr lang="tr-TR" sz="5400" b="1" dirty="0"/>
              <a:t>Antropoloji</a:t>
            </a:r>
            <a:endParaRPr lang="tr-TR" sz="5400" b="1" dirty="0"/>
          </a:p>
        </p:txBody>
      </p:sp>
    </p:spTree>
    <p:extLst>
      <p:ext uri="{BB962C8B-B14F-4D97-AF65-F5344CB8AC3E}">
        <p14:creationId xmlns:p14="http://schemas.microsoft.com/office/powerpoint/2010/main" val="2508226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8577" y="427847"/>
            <a:ext cx="8854191" cy="689932"/>
          </a:xfrm>
          <a:prstGeom prst="rect">
            <a:avLst/>
          </a:prstGeom>
        </p:spPr>
        <p:txBody>
          <a:bodyPr vert="horz" wrap="square" lIns="0" tIns="12700" rIns="0" bIns="0" rtlCol="0">
            <a:spAutoFit/>
          </a:bodyPr>
          <a:lstStyle/>
          <a:p>
            <a:pPr marL="12700">
              <a:lnSpc>
                <a:spcPct val="100000"/>
              </a:lnSpc>
              <a:spcBef>
                <a:spcPts val="100"/>
              </a:spcBef>
            </a:pPr>
            <a:r>
              <a:rPr spc="15" dirty="0"/>
              <a:t>Psikolojibilimi:</a:t>
            </a:r>
            <a:r>
              <a:rPr spc="-535" dirty="0"/>
              <a:t> </a:t>
            </a:r>
            <a:r>
              <a:rPr spc="-100" dirty="0"/>
              <a:t>Tanımı</a:t>
            </a:r>
            <a:r>
              <a:rPr spc="-25" dirty="0"/>
              <a:t> </a:t>
            </a:r>
            <a:r>
              <a:rPr spc="-30" dirty="0"/>
              <a:t>ve</a:t>
            </a:r>
            <a:r>
              <a:rPr spc="-75" dirty="0"/>
              <a:t> </a:t>
            </a:r>
            <a:r>
              <a:rPr spc="-40" dirty="0"/>
              <a:t>ana</a:t>
            </a:r>
            <a:r>
              <a:rPr spc="-60" dirty="0"/>
              <a:t> </a:t>
            </a:r>
            <a:r>
              <a:rPr spc="-45" dirty="0"/>
              <a:t>amaçları</a:t>
            </a:r>
          </a:p>
        </p:txBody>
      </p:sp>
      <p:sp>
        <p:nvSpPr>
          <p:cNvPr id="5" name="object 5"/>
          <p:cNvSpPr txBox="1">
            <a:spLocks noGrp="1"/>
          </p:cNvSpPr>
          <p:nvPr>
            <p:ph type="body" idx="1"/>
          </p:nvPr>
        </p:nvSpPr>
        <p:spPr>
          <a:xfrm>
            <a:off x="739049" y="1385600"/>
            <a:ext cx="10616183" cy="4816703"/>
          </a:xfrm>
          <a:prstGeom prst="rect">
            <a:avLst/>
          </a:prstGeom>
        </p:spPr>
        <p:txBody>
          <a:bodyPr vert="horz" wrap="square" lIns="0" tIns="12700" rIns="0" bIns="0" rtlCol="0">
            <a:spAutoFit/>
          </a:bodyPr>
          <a:lstStyle/>
          <a:p>
            <a:pPr marL="24765" marR="5080" indent="0">
              <a:lnSpc>
                <a:spcPct val="100000"/>
              </a:lnSpc>
              <a:spcBef>
                <a:spcPts val="100"/>
              </a:spcBef>
              <a:buNone/>
              <a:tabLst>
                <a:tab pos="1573530" algn="l"/>
                <a:tab pos="3073400" algn="l"/>
                <a:tab pos="3872229" algn="l"/>
                <a:tab pos="5158740" algn="l"/>
                <a:tab pos="6591300" algn="l"/>
                <a:tab pos="7807959" algn="l"/>
                <a:tab pos="9228455" algn="l"/>
              </a:tabLst>
            </a:pPr>
            <a:r>
              <a:rPr lang="tr-TR" sz="2000" spc="-50" dirty="0">
                <a:latin typeface="Times New Roman"/>
                <a:cs typeface="Times New Roman"/>
              </a:rPr>
              <a:t>İnsanların	</a:t>
            </a:r>
            <a:r>
              <a:rPr lang="tr-TR" sz="2000" spc="-25" dirty="0">
                <a:latin typeface="Times New Roman"/>
                <a:cs typeface="Times New Roman"/>
              </a:rPr>
              <a:t>davranışlarının	</a:t>
            </a:r>
            <a:r>
              <a:rPr lang="tr-TR" sz="2000" spc="-25" dirty="0" smtClean="0">
                <a:latin typeface="Times New Roman"/>
                <a:cs typeface="Times New Roman"/>
              </a:rPr>
              <a:t> </a:t>
            </a:r>
            <a:r>
              <a:rPr lang="tr-TR" sz="2000" spc="-40" dirty="0" smtClean="0">
                <a:latin typeface="Times New Roman"/>
                <a:cs typeface="Times New Roman"/>
              </a:rPr>
              <a:t>ve</a:t>
            </a:r>
            <a:r>
              <a:rPr lang="tr-TR" sz="2000" spc="-40" dirty="0">
                <a:latin typeface="Times New Roman"/>
                <a:cs typeface="Times New Roman"/>
              </a:rPr>
              <a:t>	</a:t>
            </a:r>
            <a:r>
              <a:rPr lang="tr-TR" sz="2000" spc="-15" dirty="0">
                <a:latin typeface="Times New Roman"/>
                <a:cs typeface="Times New Roman"/>
              </a:rPr>
              <a:t>zihinsel	</a:t>
            </a:r>
            <a:r>
              <a:rPr lang="tr-TR" sz="2000" spc="-35" dirty="0">
                <a:latin typeface="Times New Roman"/>
                <a:cs typeface="Times New Roman"/>
              </a:rPr>
              <a:t>süreçlerinin,	</a:t>
            </a:r>
            <a:r>
              <a:rPr lang="tr-TR" sz="2000" spc="-10" dirty="0">
                <a:latin typeface="Times New Roman"/>
                <a:cs typeface="Times New Roman"/>
              </a:rPr>
              <a:t>bunları	</a:t>
            </a:r>
            <a:r>
              <a:rPr lang="tr-TR" sz="2000" spc="-40" dirty="0">
                <a:latin typeface="Times New Roman"/>
                <a:cs typeface="Times New Roman"/>
              </a:rPr>
              <a:t>etkileyen/</a:t>
            </a:r>
            <a:endParaRPr lang="tr-TR" sz="2000" dirty="0">
              <a:latin typeface="Times New Roman"/>
              <a:cs typeface="Times New Roman"/>
            </a:endParaRPr>
          </a:p>
          <a:p>
            <a:pPr marL="24765" marR="5080" indent="0">
              <a:lnSpc>
                <a:spcPct val="100000"/>
              </a:lnSpc>
              <a:spcBef>
                <a:spcPts val="100"/>
              </a:spcBef>
              <a:buNone/>
              <a:tabLst>
                <a:tab pos="1573530" algn="l"/>
                <a:tab pos="3073400" algn="l"/>
                <a:tab pos="3872229" algn="l"/>
                <a:tab pos="5158740" algn="l"/>
                <a:tab pos="6591300" algn="l"/>
                <a:tab pos="7807959" algn="l"/>
                <a:tab pos="9228455" algn="l"/>
              </a:tabLst>
            </a:pPr>
            <a:r>
              <a:rPr sz="2000" spc="-35" dirty="0" err="1" smtClean="0"/>
              <a:t>e</a:t>
            </a:r>
            <a:r>
              <a:rPr sz="2000" spc="-20" dirty="0" err="1" smtClean="0"/>
              <a:t>t</a:t>
            </a:r>
            <a:r>
              <a:rPr sz="2000" spc="-25" dirty="0" err="1" smtClean="0"/>
              <a:t>k</a:t>
            </a:r>
            <a:r>
              <a:rPr sz="2000" spc="-20" dirty="0" err="1" smtClean="0"/>
              <a:t>il</a:t>
            </a:r>
            <a:r>
              <a:rPr sz="2000" spc="-35" dirty="0" err="1" smtClean="0"/>
              <a:t>e</a:t>
            </a:r>
            <a:r>
              <a:rPr sz="2000" spc="-25" dirty="0" err="1" smtClean="0"/>
              <a:t>n</a:t>
            </a:r>
            <a:r>
              <a:rPr sz="2000" spc="-35" dirty="0" err="1" smtClean="0"/>
              <a:t>e</a:t>
            </a:r>
            <a:r>
              <a:rPr sz="2000" dirty="0" err="1" smtClean="0"/>
              <a:t>n</a:t>
            </a:r>
            <a:r>
              <a:rPr sz="2000" dirty="0"/>
              <a:t>	</a:t>
            </a:r>
            <a:r>
              <a:rPr sz="2000" spc="-35" dirty="0"/>
              <a:t>e</a:t>
            </a:r>
            <a:r>
              <a:rPr sz="2000" spc="-45" dirty="0"/>
              <a:t>t</a:t>
            </a:r>
            <a:r>
              <a:rPr sz="2000" spc="-20" dirty="0"/>
              <a:t>m</a:t>
            </a:r>
            <a:r>
              <a:rPr sz="2000" spc="-35" dirty="0"/>
              <a:t>e</a:t>
            </a:r>
            <a:r>
              <a:rPr sz="2000" spc="-25" dirty="0"/>
              <a:t>n</a:t>
            </a:r>
            <a:r>
              <a:rPr sz="2000" spc="-20" dirty="0"/>
              <a:t>l</a:t>
            </a:r>
            <a:r>
              <a:rPr sz="2000" spc="-35" dirty="0"/>
              <a:t>er</a:t>
            </a:r>
            <a:r>
              <a:rPr sz="2000" spc="-20" dirty="0"/>
              <a:t>i</a:t>
            </a:r>
            <a:r>
              <a:rPr sz="2000" dirty="0"/>
              <a:t>n	n</a:t>
            </a:r>
            <a:r>
              <a:rPr sz="2000" spc="-35" dirty="0"/>
              <a:t>a</a:t>
            </a:r>
            <a:r>
              <a:rPr sz="2000" spc="-5" dirty="0"/>
              <a:t>s</a:t>
            </a:r>
            <a:r>
              <a:rPr sz="2000" spc="-20" dirty="0"/>
              <a:t>ı</a:t>
            </a:r>
            <a:r>
              <a:rPr sz="2000" dirty="0"/>
              <a:t>l	</a:t>
            </a:r>
            <a:r>
              <a:rPr sz="2000" spc="-45" dirty="0"/>
              <a:t>m</a:t>
            </a:r>
            <a:r>
              <a:rPr sz="2000" spc="-35" dirty="0"/>
              <a:t>e</a:t>
            </a:r>
            <a:r>
              <a:rPr sz="2000" spc="-120" dirty="0"/>
              <a:t>y</a:t>
            </a:r>
            <a:r>
              <a:rPr sz="2000" spc="-25" dirty="0"/>
              <a:t>d</a:t>
            </a:r>
            <a:r>
              <a:rPr sz="2000" spc="-60" dirty="0"/>
              <a:t>a</a:t>
            </a:r>
            <a:r>
              <a:rPr sz="2000" spc="-50" dirty="0"/>
              <a:t>n</a:t>
            </a:r>
            <a:r>
              <a:rPr sz="2000" dirty="0"/>
              <a:t>a	</a:t>
            </a:r>
            <a:r>
              <a:rPr sz="2000" spc="-50" dirty="0"/>
              <a:t>g</a:t>
            </a:r>
            <a:r>
              <a:rPr sz="2000" spc="-35" dirty="0"/>
              <a:t>e</a:t>
            </a:r>
            <a:r>
              <a:rPr sz="2000" spc="-20" dirty="0"/>
              <a:t>l</a:t>
            </a:r>
            <a:r>
              <a:rPr sz="2000" spc="-25" dirty="0"/>
              <a:t>d</a:t>
            </a:r>
            <a:r>
              <a:rPr sz="2000" spc="-20" dirty="0"/>
              <a:t>i</a:t>
            </a:r>
            <a:r>
              <a:rPr sz="2000" spc="-50" dirty="0"/>
              <a:t>ğ</a:t>
            </a:r>
            <a:r>
              <a:rPr sz="2000" spc="-20" dirty="0"/>
              <a:t>i</a:t>
            </a:r>
            <a:r>
              <a:rPr sz="2000" spc="-25" dirty="0"/>
              <a:t>n</a:t>
            </a:r>
            <a:r>
              <a:rPr sz="2000" spc="-20" dirty="0"/>
              <a:t>i</a:t>
            </a:r>
            <a:r>
              <a:rPr sz="2000" dirty="0"/>
              <a:t>n	bi</a:t>
            </a:r>
            <a:r>
              <a:rPr sz="2000" spc="5" dirty="0"/>
              <a:t>l</a:t>
            </a:r>
            <a:r>
              <a:rPr sz="2000" spc="-20" dirty="0"/>
              <a:t>i</a:t>
            </a:r>
            <a:r>
              <a:rPr sz="2000" dirty="0"/>
              <a:t>msel	</a:t>
            </a:r>
            <a:r>
              <a:rPr sz="2000" spc="-100" dirty="0"/>
              <a:t>y</a:t>
            </a:r>
            <a:r>
              <a:rPr sz="2000" spc="-25" dirty="0"/>
              <a:t>ön</a:t>
            </a:r>
            <a:r>
              <a:rPr sz="2000" spc="-20" dirty="0"/>
              <a:t>t</a:t>
            </a:r>
            <a:r>
              <a:rPr sz="2000" spc="-60" dirty="0"/>
              <a:t>e</a:t>
            </a:r>
            <a:r>
              <a:rPr sz="2000" spc="-45" dirty="0"/>
              <a:t>m</a:t>
            </a:r>
            <a:r>
              <a:rPr sz="2000" spc="-20" dirty="0"/>
              <a:t>l</a:t>
            </a:r>
            <a:r>
              <a:rPr sz="2000" spc="-35" dirty="0"/>
              <a:t>e</a:t>
            </a:r>
            <a:r>
              <a:rPr sz="2000" dirty="0"/>
              <a:t>r	</a:t>
            </a:r>
            <a:r>
              <a:rPr sz="2000" spc="-25" dirty="0"/>
              <a:t>k</a:t>
            </a:r>
            <a:r>
              <a:rPr sz="2000" dirty="0"/>
              <a:t>u</a:t>
            </a:r>
            <a:r>
              <a:rPr sz="2000" spc="-20" dirty="0"/>
              <a:t>l</a:t>
            </a:r>
            <a:r>
              <a:rPr sz="2000" dirty="0"/>
              <a:t>l</a:t>
            </a:r>
            <a:r>
              <a:rPr sz="2000" spc="-30" dirty="0"/>
              <a:t>a</a:t>
            </a:r>
            <a:r>
              <a:rPr sz="2000" dirty="0"/>
              <a:t>n</a:t>
            </a:r>
            <a:r>
              <a:rPr sz="2000" spc="-20" dirty="0"/>
              <a:t>ı</a:t>
            </a:r>
            <a:r>
              <a:rPr sz="2000" dirty="0"/>
              <a:t>la</a:t>
            </a:r>
            <a:r>
              <a:rPr sz="2000" spc="-40" dirty="0"/>
              <a:t>r</a:t>
            </a:r>
            <a:r>
              <a:rPr sz="2000" spc="-10" dirty="0"/>
              <a:t>a</a:t>
            </a:r>
            <a:r>
              <a:rPr sz="2000" dirty="0"/>
              <a:t>k  </a:t>
            </a:r>
            <a:r>
              <a:rPr sz="2000" spc="-30" dirty="0"/>
              <a:t>incelendiği</a:t>
            </a:r>
            <a:r>
              <a:rPr sz="2000" spc="-250" dirty="0"/>
              <a:t> </a:t>
            </a:r>
            <a:r>
              <a:rPr sz="2000" spc="15" dirty="0"/>
              <a:t>bilim</a:t>
            </a:r>
            <a:r>
              <a:rPr sz="2000" spc="-300" dirty="0"/>
              <a:t> </a:t>
            </a:r>
            <a:r>
              <a:rPr sz="2000" spc="-5" dirty="0"/>
              <a:t>dalı</a:t>
            </a:r>
          </a:p>
          <a:p>
            <a:pPr>
              <a:lnSpc>
                <a:spcPct val="100000"/>
              </a:lnSpc>
              <a:spcBef>
                <a:spcPts val="50"/>
              </a:spcBef>
            </a:pPr>
            <a:endParaRPr sz="2000" dirty="0"/>
          </a:p>
          <a:p>
            <a:pPr marL="24765">
              <a:lnSpc>
                <a:spcPct val="100000"/>
              </a:lnSpc>
            </a:pPr>
            <a:r>
              <a:rPr sz="2000" b="1" i="1" spc="-40" dirty="0">
                <a:solidFill>
                  <a:srgbClr val="4471C4"/>
                </a:solidFill>
                <a:latin typeface="Times New Roman"/>
                <a:cs typeface="Times New Roman"/>
              </a:rPr>
              <a:t>Temel</a:t>
            </a:r>
            <a:r>
              <a:rPr sz="2000" b="1" i="1" spc="-65" dirty="0">
                <a:solidFill>
                  <a:srgbClr val="4471C4"/>
                </a:solidFill>
                <a:latin typeface="Times New Roman"/>
                <a:cs typeface="Times New Roman"/>
              </a:rPr>
              <a:t> </a:t>
            </a:r>
            <a:r>
              <a:rPr sz="2000" b="1" i="1" spc="10" dirty="0">
                <a:solidFill>
                  <a:srgbClr val="4471C4"/>
                </a:solidFill>
                <a:latin typeface="Times New Roman"/>
                <a:cs typeface="Times New Roman"/>
              </a:rPr>
              <a:t>amaçlar?</a:t>
            </a:r>
            <a:endParaRPr sz="2000" dirty="0">
              <a:latin typeface="Times New Roman"/>
              <a:cs typeface="Times New Roman"/>
            </a:endParaRPr>
          </a:p>
          <a:p>
            <a:pPr>
              <a:lnSpc>
                <a:spcPct val="100000"/>
              </a:lnSpc>
              <a:spcBef>
                <a:spcPts val="25"/>
              </a:spcBef>
            </a:pPr>
            <a:endParaRPr sz="2000" dirty="0">
              <a:latin typeface="Times New Roman"/>
              <a:cs typeface="Times New Roman"/>
            </a:endParaRPr>
          </a:p>
          <a:p>
            <a:pPr marL="24765">
              <a:lnSpc>
                <a:spcPts val="2875"/>
              </a:lnSpc>
            </a:pPr>
            <a:r>
              <a:rPr sz="2000" spc="-5" dirty="0">
                <a:solidFill>
                  <a:srgbClr val="333333"/>
                </a:solidFill>
              </a:rPr>
              <a:t>Davranışı/zihinsel</a:t>
            </a:r>
            <a:r>
              <a:rPr sz="2000" spc="-20" dirty="0">
                <a:solidFill>
                  <a:srgbClr val="333333"/>
                </a:solidFill>
              </a:rPr>
              <a:t> </a:t>
            </a:r>
            <a:r>
              <a:rPr sz="2000" spc="-5" dirty="0">
                <a:solidFill>
                  <a:srgbClr val="333333"/>
                </a:solidFill>
              </a:rPr>
              <a:t>süreçleri;</a:t>
            </a:r>
          </a:p>
          <a:p>
            <a:pPr marL="984885" indent="-515620">
              <a:lnSpc>
                <a:spcPts val="2395"/>
              </a:lnSpc>
              <a:buAutoNum type="arabicPeriod"/>
              <a:tabLst>
                <a:tab pos="984885" algn="l"/>
                <a:tab pos="985519" algn="l"/>
              </a:tabLst>
            </a:pPr>
            <a:r>
              <a:rPr sz="1600" spc="-30" dirty="0">
                <a:solidFill>
                  <a:srgbClr val="333333"/>
                </a:solidFill>
              </a:rPr>
              <a:t>Tanımlama</a:t>
            </a:r>
            <a:endParaRPr sz="1600" dirty="0"/>
          </a:p>
          <a:p>
            <a:pPr marL="984885" indent="-515620">
              <a:lnSpc>
                <a:spcPct val="100000"/>
              </a:lnSpc>
              <a:buAutoNum type="arabicPeriod"/>
              <a:tabLst>
                <a:tab pos="984885" algn="l"/>
                <a:tab pos="985519" algn="l"/>
              </a:tabLst>
            </a:pPr>
            <a:r>
              <a:rPr sz="1600" spc="-15" dirty="0">
                <a:solidFill>
                  <a:srgbClr val="333333"/>
                </a:solidFill>
              </a:rPr>
              <a:t>Açıklama</a:t>
            </a:r>
            <a:endParaRPr sz="1600" dirty="0"/>
          </a:p>
          <a:p>
            <a:pPr marL="984885" indent="-515620">
              <a:lnSpc>
                <a:spcPct val="100000"/>
              </a:lnSpc>
              <a:buAutoNum type="arabicPeriod"/>
              <a:tabLst>
                <a:tab pos="984885" algn="l"/>
                <a:tab pos="985519" algn="l"/>
              </a:tabLst>
            </a:pPr>
            <a:r>
              <a:rPr sz="1600" spc="-35" dirty="0">
                <a:solidFill>
                  <a:srgbClr val="333333"/>
                </a:solidFill>
              </a:rPr>
              <a:t>Tahmin</a:t>
            </a:r>
            <a:r>
              <a:rPr sz="1600" spc="-45" dirty="0">
                <a:solidFill>
                  <a:srgbClr val="333333"/>
                </a:solidFill>
              </a:rPr>
              <a:t> </a:t>
            </a:r>
            <a:r>
              <a:rPr sz="1600" spc="-15" dirty="0">
                <a:solidFill>
                  <a:srgbClr val="333333"/>
                </a:solidFill>
              </a:rPr>
              <a:t>etme</a:t>
            </a:r>
            <a:endParaRPr sz="1600" dirty="0"/>
          </a:p>
          <a:p>
            <a:pPr marL="984885" indent="-515620">
              <a:lnSpc>
                <a:spcPct val="100000"/>
              </a:lnSpc>
              <a:buAutoNum type="arabicPeriod"/>
              <a:tabLst>
                <a:tab pos="984885" algn="l"/>
                <a:tab pos="985519" algn="l"/>
              </a:tabLst>
            </a:pPr>
            <a:r>
              <a:rPr sz="1600" spc="-5" dirty="0">
                <a:solidFill>
                  <a:srgbClr val="333333"/>
                </a:solidFill>
              </a:rPr>
              <a:t>Kontrol</a:t>
            </a:r>
            <a:r>
              <a:rPr sz="1600" spc="-70" dirty="0">
                <a:solidFill>
                  <a:srgbClr val="333333"/>
                </a:solidFill>
              </a:rPr>
              <a:t> </a:t>
            </a:r>
            <a:r>
              <a:rPr sz="1600" spc="-15" dirty="0">
                <a:solidFill>
                  <a:srgbClr val="333333"/>
                </a:solidFill>
              </a:rPr>
              <a:t>etme</a:t>
            </a:r>
            <a:endParaRPr sz="1600" dirty="0"/>
          </a:p>
          <a:p>
            <a:pPr>
              <a:lnSpc>
                <a:spcPct val="100000"/>
              </a:lnSpc>
              <a:spcBef>
                <a:spcPts val="20"/>
              </a:spcBef>
            </a:pPr>
            <a:endParaRPr sz="2000" dirty="0"/>
          </a:p>
          <a:p>
            <a:pPr marL="12700">
              <a:lnSpc>
                <a:spcPct val="100000"/>
              </a:lnSpc>
            </a:pPr>
            <a:r>
              <a:rPr sz="2000" u="heavy" dirty="0">
                <a:uFill>
                  <a:solidFill>
                    <a:srgbClr val="000000"/>
                  </a:solidFill>
                </a:uFill>
              </a:rPr>
              <a:t>Psikoloji</a:t>
            </a:r>
            <a:r>
              <a:rPr sz="2000" u="heavy" spc="-260" dirty="0">
                <a:uFill>
                  <a:solidFill>
                    <a:srgbClr val="000000"/>
                  </a:solidFill>
                </a:uFill>
              </a:rPr>
              <a:t> </a:t>
            </a:r>
            <a:r>
              <a:rPr sz="2000" u="heavy" spc="15" dirty="0">
                <a:uFill>
                  <a:solidFill>
                    <a:srgbClr val="000000"/>
                  </a:solidFill>
                </a:uFill>
              </a:rPr>
              <a:t>biliminin</a:t>
            </a:r>
            <a:r>
              <a:rPr sz="2000" u="heavy" spc="-260" dirty="0">
                <a:uFill>
                  <a:solidFill>
                    <a:srgbClr val="000000"/>
                  </a:solidFill>
                </a:uFill>
              </a:rPr>
              <a:t> </a:t>
            </a:r>
            <a:r>
              <a:rPr sz="2000" u="heavy" spc="-60" dirty="0">
                <a:uFill>
                  <a:solidFill>
                    <a:srgbClr val="000000"/>
                  </a:solidFill>
                </a:uFill>
              </a:rPr>
              <a:t>ortaya</a:t>
            </a:r>
            <a:r>
              <a:rPr sz="2000" u="heavy" spc="-140" dirty="0">
                <a:uFill>
                  <a:solidFill>
                    <a:srgbClr val="000000"/>
                  </a:solidFill>
                </a:uFill>
              </a:rPr>
              <a:t> </a:t>
            </a:r>
            <a:r>
              <a:rPr sz="2000" u="heavy" spc="-5" dirty="0">
                <a:uFill>
                  <a:solidFill>
                    <a:srgbClr val="000000"/>
                  </a:solidFill>
                </a:uFill>
              </a:rPr>
              <a:t>çıkış</a:t>
            </a:r>
            <a:r>
              <a:rPr sz="2000" u="heavy" spc="-250" dirty="0">
                <a:uFill>
                  <a:solidFill>
                    <a:srgbClr val="000000"/>
                  </a:solidFill>
                </a:uFill>
              </a:rPr>
              <a:t> </a:t>
            </a:r>
            <a:r>
              <a:rPr sz="2000" u="heavy" spc="-70" dirty="0">
                <a:uFill>
                  <a:solidFill>
                    <a:srgbClr val="000000"/>
                  </a:solidFill>
                </a:uFill>
              </a:rPr>
              <a:t>amacı:</a:t>
            </a:r>
            <a:r>
              <a:rPr sz="2000" spc="-295" dirty="0"/>
              <a:t> </a:t>
            </a:r>
            <a:r>
              <a:rPr sz="2000" spc="-55" dirty="0"/>
              <a:t>‘İnsanın</a:t>
            </a:r>
            <a:r>
              <a:rPr sz="2000" spc="-229" dirty="0"/>
              <a:t> </a:t>
            </a:r>
            <a:r>
              <a:rPr sz="2000" spc="-30" dirty="0"/>
              <a:t>doğasını</a:t>
            </a:r>
            <a:r>
              <a:rPr sz="2000" spc="-250" dirty="0"/>
              <a:t> </a:t>
            </a:r>
            <a:r>
              <a:rPr sz="2000" spc="-55" dirty="0"/>
              <a:t>anlamaya</a:t>
            </a:r>
            <a:r>
              <a:rPr sz="2000" spc="-160" dirty="0"/>
              <a:t> </a:t>
            </a:r>
            <a:r>
              <a:rPr sz="2000" spc="-55" dirty="0"/>
              <a:t>ve</a:t>
            </a:r>
            <a:r>
              <a:rPr sz="2000" spc="-165" dirty="0"/>
              <a:t> </a:t>
            </a:r>
            <a:r>
              <a:rPr sz="2000" spc="-55" dirty="0"/>
              <a:t>tanımaya</a:t>
            </a:r>
            <a:r>
              <a:rPr sz="2000" spc="-215" dirty="0"/>
              <a:t> </a:t>
            </a:r>
            <a:r>
              <a:rPr sz="2000" spc="-25" dirty="0"/>
              <a:t>çalışmak’</a:t>
            </a:r>
          </a:p>
        </p:txBody>
      </p:sp>
    </p:spTree>
    <p:extLst>
      <p:ext uri="{BB962C8B-B14F-4D97-AF65-F5344CB8AC3E}">
        <p14:creationId xmlns:p14="http://schemas.microsoft.com/office/powerpoint/2010/main" val="119947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7913" y="684369"/>
            <a:ext cx="1958339" cy="689932"/>
          </a:xfrm>
          <a:prstGeom prst="rect">
            <a:avLst/>
          </a:prstGeom>
        </p:spPr>
        <p:txBody>
          <a:bodyPr vert="horz" wrap="square" lIns="0" tIns="12700" rIns="0" bIns="0" rtlCol="0">
            <a:spAutoFit/>
          </a:bodyPr>
          <a:lstStyle/>
          <a:p>
            <a:pPr marL="12700">
              <a:lnSpc>
                <a:spcPct val="100000"/>
              </a:lnSpc>
              <a:spcBef>
                <a:spcPts val="100"/>
              </a:spcBef>
            </a:pPr>
            <a:r>
              <a:rPr spc="-30" dirty="0" err="1" smtClean="0"/>
              <a:t>Soru</a:t>
            </a:r>
            <a:endParaRPr spc="-30" dirty="0"/>
          </a:p>
        </p:txBody>
      </p:sp>
      <p:graphicFrame>
        <p:nvGraphicFramePr>
          <p:cNvPr id="4" name="Diyagram 3"/>
          <p:cNvGraphicFramePr/>
          <p:nvPr>
            <p:extLst>
              <p:ext uri="{D42A27DB-BD31-4B8C-83A1-F6EECF244321}">
                <p14:modId xmlns:p14="http://schemas.microsoft.com/office/powerpoint/2010/main" val="2291951925"/>
              </p:ext>
            </p:extLst>
          </p:nvPr>
        </p:nvGraphicFramePr>
        <p:xfrm>
          <a:off x="953516" y="1747520"/>
          <a:ext cx="10592161" cy="4741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1398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0333" y="606899"/>
            <a:ext cx="9694843" cy="689932"/>
          </a:xfrm>
          <a:prstGeom prst="rect">
            <a:avLst/>
          </a:prstGeom>
        </p:spPr>
        <p:txBody>
          <a:bodyPr vert="horz" wrap="square" lIns="0" tIns="12700" rIns="0" bIns="0" rtlCol="0">
            <a:spAutoFit/>
          </a:bodyPr>
          <a:lstStyle/>
          <a:p>
            <a:pPr marL="12700">
              <a:lnSpc>
                <a:spcPct val="100000"/>
              </a:lnSpc>
              <a:spcBef>
                <a:spcPts val="100"/>
              </a:spcBef>
            </a:pPr>
            <a:r>
              <a:rPr spc="-5" dirty="0"/>
              <a:t>Psikoloj</a:t>
            </a:r>
            <a:r>
              <a:rPr spc="415" dirty="0"/>
              <a:t>i</a:t>
            </a:r>
            <a:r>
              <a:rPr spc="10" dirty="0"/>
              <a:t>b</a:t>
            </a:r>
            <a:r>
              <a:rPr spc="25" dirty="0"/>
              <a:t>ili</a:t>
            </a:r>
            <a:r>
              <a:rPr spc="20" dirty="0"/>
              <a:t>m</a:t>
            </a:r>
            <a:r>
              <a:rPr spc="25" dirty="0"/>
              <a:t>i</a:t>
            </a:r>
            <a:r>
              <a:rPr spc="5" dirty="0"/>
              <a:t>n</a:t>
            </a:r>
            <a:r>
              <a:rPr spc="25" dirty="0"/>
              <a:t>i</a:t>
            </a:r>
            <a:r>
              <a:rPr spc="-5" dirty="0"/>
              <a:t>n</a:t>
            </a:r>
            <a:r>
              <a:rPr spc="-409" dirty="0"/>
              <a:t> </a:t>
            </a:r>
            <a:r>
              <a:rPr spc="-50" dirty="0"/>
              <a:t>a</a:t>
            </a:r>
            <a:r>
              <a:rPr spc="-45" dirty="0"/>
              <a:t>l</a:t>
            </a:r>
            <a:r>
              <a:rPr dirty="0"/>
              <a:t>t</a:t>
            </a:r>
            <a:r>
              <a:rPr spc="-515" dirty="0"/>
              <a:t> </a:t>
            </a:r>
            <a:r>
              <a:rPr spc="-25" dirty="0"/>
              <a:t>a</a:t>
            </a:r>
            <a:r>
              <a:rPr spc="-20" dirty="0"/>
              <a:t>l</a:t>
            </a:r>
            <a:r>
              <a:rPr spc="-30" dirty="0"/>
              <a:t>a</a:t>
            </a:r>
            <a:r>
              <a:rPr spc="-35" dirty="0"/>
              <a:t>n</a:t>
            </a:r>
            <a:r>
              <a:rPr spc="-20" dirty="0"/>
              <a:t>l</a:t>
            </a:r>
            <a:r>
              <a:rPr spc="-30" dirty="0"/>
              <a:t>a</a:t>
            </a:r>
            <a:r>
              <a:rPr spc="-15" dirty="0"/>
              <a:t>r</a:t>
            </a:r>
            <a:r>
              <a:rPr dirty="0"/>
              <a:t>ı</a:t>
            </a:r>
          </a:p>
        </p:txBody>
      </p:sp>
      <p:graphicFrame>
        <p:nvGraphicFramePr>
          <p:cNvPr id="4" name="Diyagram 3"/>
          <p:cNvGraphicFramePr/>
          <p:nvPr/>
        </p:nvGraphicFramePr>
        <p:xfrm>
          <a:off x="716991" y="1576578"/>
          <a:ext cx="10478135" cy="415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3364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1275">
              <a:lnSpc>
                <a:spcPct val="100000"/>
              </a:lnSpc>
              <a:spcBef>
                <a:spcPts val="100"/>
              </a:spcBef>
            </a:pPr>
            <a:r>
              <a:rPr spc="-535" dirty="0"/>
              <a:t>T</a:t>
            </a:r>
            <a:r>
              <a:rPr spc="-185" dirty="0"/>
              <a:t>e</a:t>
            </a:r>
            <a:r>
              <a:rPr spc="-195" dirty="0"/>
              <a:t>m</a:t>
            </a:r>
            <a:r>
              <a:rPr spc="-185" dirty="0"/>
              <a:t>e</a:t>
            </a:r>
            <a:r>
              <a:rPr dirty="0"/>
              <a:t>l</a:t>
            </a:r>
            <a:r>
              <a:rPr spc="-409" dirty="0"/>
              <a:t> </a:t>
            </a:r>
            <a:r>
              <a:rPr spc="-125" dirty="0"/>
              <a:t>a</a:t>
            </a:r>
            <a:r>
              <a:rPr spc="-114" dirty="0"/>
              <a:t>l</a:t>
            </a:r>
            <a:r>
              <a:rPr dirty="0"/>
              <a:t>t</a:t>
            </a:r>
            <a:r>
              <a:rPr spc="-375" dirty="0"/>
              <a:t> </a:t>
            </a:r>
            <a:r>
              <a:rPr spc="-170" dirty="0"/>
              <a:t>a</a:t>
            </a:r>
            <a:r>
              <a:rPr spc="-65" dirty="0"/>
              <a:t>l</a:t>
            </a:r>
            <a:r>
              <a:rPr spc="-145" dirty="0"/>
              <a:t>a</a:t>
            </a:r>
            <a:r>
              <a:rPr spc="-155" dirty="0"/>
              <a:t>n</a:t>
            </a:r>
            <a:r>
              <a:rPr spc="-140" dirty="0"/>
              <a:t>l</a:t>
            </a:r>
            <a:r>
              <a:rPr spc="-150" dirty="0"/>
              <a:t>a</a:t>
            </a:r>
            <a:r>
              <a:rPr spc="-114" dirty="0"/>
              <a:t>r</a:t>
            </a:r>
            <a:r>
              <a:rPr dirty="0"/>
              <a:t>…</a:t>
            </a:r>
          </a:p>
        </p:txBody>
      </p:sp>
      <p:sp>
        <p:nvSpPr>
          <p:cNvPr id="3" name="object 3"/>
          <p:cNvSpPr txBox="1"/>
          <p:nvPr/>
        </p:nvSpPr>
        <p:spPr>
          <a:xfrm>
            <a:off x="917244" y="1472565"/>
            <a:ext cx="7281545" cy="3684904"/>
          </a:xfrm>
          <a:prstGeom prst="rect">
            <a:avLst/>
          </a:prstGeom>
        </p:spPr>
        <p:txBody>
          <a:bodyPr vert="horz" wrap="square" lIns="0" tIns="12700" rIns="0" bIns="0" rtlCol="0">
            <a:spAutoFit/>
          </a:bodyPr>
          <a:lstStyle/>
          <a:p>
            <a:pPr marL="12700">
              <a:lnSpc>
                <a:spcPct val="100000"/>
              </a:lnSpc>
              <a:spcBef>
                <a:spcPts val="100"/>
              </a:spcBef>
            </a:pPr>
            <a:r>
              <a:rPr sz="2400" b="1" i="1" spc="-5" dirty="0">
                <a:solidFill>
                  <a:srgbClr val="4471C4"/>
                </a:solidFill>
                <a:latin typeface="Times New Roman"/>
                <a:cs typeface="Times New Roman"/>
              </a:rPr>
              <a:t>Gelişim</a:t>
            </a:r>
            <a:r>
              <a:rPr sz="2400" b="1" i="1" spc="-45" dirty="0">
                <a:solidFill>
                  <a:srgbClr val="4471C4"/>
                </a:solidFill>
                <a:latin typeface="Times New Roman"/>
                <a:cs typeface="Times New Roman"/>
              </a:rPr>
              <a:t> </a:t>
            </a:r>
            <a:r>
              <a:rPr sz="2400" b="1" i="1" dirty="0">
                <a:solidFill>
                  <a:srgbClr val="4471C4"/>
                </a:solidFill>
                <a:latin typeface="Times New Roman"/>
                <a:cs typeface="Times New Roman"/>
              </a:rPr>
              <a:t>psikolojisi</a:t>
            </a:r>
            <a:endParaRPr sz="2400">
              <a:latin typeface="Times New Roman"/>
              <a:cs typeface="Times New Roman"/>
            </a:endParaRPr>
          </a:p>
          <a:p>
            <a:pPr>
              <a:lnSpc>
                <a:spcPct val="100000"/>
              </a:lnSpc>
              <a:spcBef>
                <a:spcPts val="5"/>
              </a:spcBef>
            </a:pPr>
            <a:endParaRPr sz="2500">
              <a:latin typeface="Times New Roman"/>
              <a:cs typeface="Times New Roman"/>
            </a:endParaRPr>
          </a:p>
          <a:p>
            <a:pPr marL="241300" marR="5080" indent="-228600">
              <a:lnSpc>
                <a:spcPct val="100000"/>
              </a:lnSpc>
              <a:buFont typeface="Arial MT"/>
              <a:buChar char="•"/>
              <a:tabLst>
                <a:tab pos="241300" algn="l"/>
                <a:tab pos="1381125" algn="l"/>
                <a:tab pos="2978785" algn="l"/>
                <a:tab pos="4509135" algn="l"/>
                <a:tab pos="5499735" algn="l"/>
                <a:tab pos="6405245" algn="l"/>
              </a:tabLst>
            </a:pPr>
            <a:r>
              <a:rPr sz="2400" spc="-5" dirty="0">
                <a:latin typeface="Times New Roman"/>
                <a:cs typeface="Times New Roman"/>
              </a:rPr>
              <a:t>Do</a:t>
            </a:r>
            <a:r>
              <a:rPr sz="2400" spc="-30" dirty="0">
                <a:latin typeface="Times New Roman"/>
                <a:cs typeface="Times New Roman"/>
              </a:rPr>
              <a:t>ğ</a:t>
            </a:r>
            <a:r>
              <a:rPr sz="2400" dirty="0">
                <a:latin typeface="Times New Roman"/>
                <a:cs typeface="Times New Roman"/>
              </a:rPr>
              <a:t>um	ön</a:t>
            </a:r>
            <a:r>
              <a:rPr sz="2400" spc="-10" dirty="0">
                <a:latin typeface="Times New Roman"/>
                <a:cs typeface="Times New Roman"/>
              </a:rPr>
              <a:t>ce</a:t>
            </a:r>
            <a:r>
              <a:rPr sz="2400" dirty="0">
                <a:latin typeface="Times New Roman"/>
                <a:cs typeface="Times New Roman"/>
              </a:rPr>
              <a:t>sinden	b</a:t>
            </a:r>
            <a:r>
              <a:rPr sz="2400" spc="10" dirty="0">
                <a:latin typeface="Times New Roman"/>
                <a:cs typeface="Times New Roman"/>
              </a:rPr>
              <a:t>a</a:t>
            </a:r>
            <a:r>
              <a:rPr sz="2400" spc="-5" dirty="0">
                <a:latin typeface="Times New Roman"/>
                <a:cs typeface="Times New Roman"/>
              </a:rPr>
              <a:t>şl</a:t>
            </a:r>
            <a:r>
              <a:rPr sz="2400" spc="15" dirty="0">
                <a:latin typeface="Times New Roman"/>
                <a:cs typeface="Times New Roman"/>
              </a:rPr>
              <a:t>a</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r</a:t>
            </a:r>
            <a:r>
              <a:rPr sz="2400" spc="-20" dirty="0">
                <a:latin typeface="Times New Roman"/>
                <a:cs typeface="Times New Roman"/>
              </a:rPr>
              <a:t>a</a:t>
            </a:r>
            <a:r>
              <a:rPr sz="2400" dirty="0">
                <a:latin typeface="Times New Roman"/>
                <a:cs typeface="Times New Roman"/>
              </a:rPr>
              <a:t>k	ölü</a:t>
            </a:r>
            <a:r>
              <a:rPr sz="2400" spc="5" dirty="0">
                <a:latin typeface="Times New Roman"/>
                <a:cs typeface="Times New Roman"/>
              </a:rPr>
              <a:t>m</a:t>
            </a:r>
            <a:r>
              <a:rPr sz="2400" dirty="0">
                <a:latin typeface="Times New Roman"/>
                <a:cs typeface="Times New Roman"/>
              </a:rPr>
              <a:t>e	k</a:t>
            </a:r>
            <a:r>
              <a:rPr sz="2400" spc="-10" dirty="0">
                <a:latin typeface="Times New Roman"/>
                <a:cs typeface="Times New Roman"/>
              </a:rPr>
              <a:t>a</a:t>
            </a:r>
            <a:r>
              <a:rPr sz="2400" dirty="0">
                <a:latin typeface="Times New Roman"/>
                <a:cs typeface="Times New Roman"/>
              </a:rPr>
              <a:t>d</a:t>
            </a:r>
            <a:r>
              <a:rPr sz="2400" spc="-10" dirty="0">
                <a:latin typeface="Times New Roman"/>
                <a:cs typeface="Times New Roman"/>
              </a:rPr>
              <a:t>a</a:t>
            </a:r>
            <a:r>
              <a:rPr sz="2400" dirty="0">
                <a:latin typeface="Times New Roman"/>
                <a:cs typeface="Times New Roman"/>
              </a:rPr>
              <a:t>r	u</a:t>
            </a:r>
            <a:r>
              <a:rPr sz="2400" spc="10" dirty="0">
                <a:latin typeface="Times New Roman"/>
                <a:cs typeface="Times New Roman"/>
              </a:rPr>
              <a:t>z</a:t>
            </a:r>
            <a:r>
              <a:rPr sz="2400" spc="-10" dirty="0">
                <a:latin typeface="Times New Roman"/>
                <a:cs typeface="Times New Roman"/>
              </a:rPr>
              <a:t>a</a:t>
            </a:r>
            <a:r>
              <a:rPr sz="2400" dirty="0">
                <a:latin typeface="Times New Roman"/>
                <a:cs typeface="Times New Roman"/>
              </a:rPr>
              <a:t>n</a:t>
            </a:r>
            <a:r>
              <a:rPr sz="2400" spc="-10" dirty="0">
                <a:latin typeface="Times New Roman"/>
                <a:cs typeface="Times New Roman"/>
              </a:rPr>
              <a:t>a</a:t>
            </a:r>
            <a:r>
              <a:rPr sz="2400" dirty="0">
                <a:latin typeface="Times New Roman"/>
                <a:cs typeface="Times New Roman"/>
              </a:rPr>
              <a:t>n  </a:t>
            </a:r>
            <a:r>
              <a:rPr sz="2400" spc="-20" dirty="0">
                <a:latin typeface="Times New Roman"/>
                <a:cs typeface="Times New Roman"/>
              </a:rPr>
              <a:t>yaşam</a:t>
            </a:r>
            <a:r>
              <a:rPr sz="2400" spc="75" dirty="0">
                <a:latin typeface="Times New Roman"/>
                <a:cs typeface="Times New Roman"/>
              </a:rPr>
              <a:t> </a:t>
            </a:r>
            <a:r>
              <a:rPr sz="2400" spc="-5" dirty="0">
                <a:latin typeface="Times New Roman"/>
                <a:cs typeface="Times New Roman"/>
              </a:rPr>
              <a:t>süresinde</a:t>
            </a:r>
            <a:r>
              <a:rPr sz="2400" spc="15" dirty="0">
                <a:latin typeface="Times New Roman"/>
                <a:cs typeface="Times New Roman"/>
              </a:rPr>
              <a:t> </a:t>
            </a:r>
            <a:r>
              <a:rPr sz="2400" dirty="0">
                <a:latin typeface="Times New Roman"/>
                <a:cs typeface="Times New Roman"/>
              </a:rPr>
              <a:t>insan</a:t>
            </a:r>
            <a:r>
              <a:rPr sz="2400" spc="-10" dirty="0">
                <a:latin typeface="Times New Roman"/>
                <a:cs typeface="Times New Roman"/>
              </a:rPr>
              <a:t> </a:t>
            </a:r>
            <a:r>
              <a:rPr sz="2400" spc="-5" dirty="0">
                <a:latin typeface="Times New Roman"/>
                <a:cs typeface="Times New Roman"/>
              </a:rPr>
              <a:t>gelişiminin</a:t>
            </a:r>
            <a:r>
              <a:rPr sz="2400" spc="-10" dirty="0">
                <a:latin typeface="Times New Roman"/>
                <a:cs typeface="Times New Roman"/>
              </a:rPr>
              <a:t> </a:t>
            </a:r>
            <a:r>
              <a:rPr sz="2400" spc="-5" dirty="0">
                <a:latin typeface="Times New Roman"/>
                <a:cs typeface="Times New Roman"/>
              </a:rPr>
              <a:t>evrelerini </a:t>
            </a:r>
            <a:r>
              <a:rPr sz="2400" spc="-25" dirty="0">
                <a:latin typeface="Times New Roman"/>
                <a:cs typeface="Times New Roman"/>
              </a:rPr>
              <a:t>inceler.</a:t>
            </a:r>
            <a:endParaRPr sz="2400">
              <a:latin typeface="Times New Roman"/>
              <a:cs typeface="Times New Roman"/>
            </a:endParaRPr>
          </a:p>
          <a:p>
            <a:pPr>
              <a:lnSpc>
                <a:spcPct val="100000"/>
              </a:lnSpc>
              <a:buFont typeface="Arial MT"/>
              <a:buChar char="•"/>
            </a:pPr>
            <a:endParaRPr sz="2600">
              <a:latin typeface="Times New Roman"/>
              <a:cs typeface="Times New Roman"/>
            </a:endParaRPr>
          </a:p>
          <a:p>
            <a:pPr>
              <a:lnSpc>
                <a:spcPct val="100000"/>
              </a:lnSpc>
              <a:spcBef>
                <a:spcPts val="15"/>
              </a:spcBef>
              <a:buFont typeface="Arial MT"/>
              <a:buChar char="•"/>
            </a:pPr>
            <a:endParaRPr sz="2400">
              <a:latin typeface="Times New Roman"/>
              <a:cs typeface="Times New Roman"/>
            </a:endParaRPr>
          </a:p>
          <a:p>
            <a:pPr marL="12700">
              <a:lnSpc>
                <a:spcPct val="100000"/>
              </a:lnSpc>
            </a:pPr>
            <a:r>
              <a:rPr sz="2400" b="1" i="1" dirty="0">
                <a:solidFill>
                  <a:srgbClr val="4471C4"/>
                </a:solidFill>
                <a:latin typeface="Times New Roman"/>
                <a:cs typeface="Times New Roman"/>
              </a:rPr>
              <a:t>Bilişsel</a:t>
            </a:r>
            <a:r>
              <a:rPr sz="2400" b="1" i="1" spc="-75" dirty="0">
                <a:solidFill>
                  <a:srgbClr val="4471C4"/>
                </a:solidFill>
                <a:latin typeface="Times New Roman"/>
                <a:cs typeface="Times New Roman"/>
              </a:rPr>
              <a:t> </a:t>
            </a:r>
            <a:r>
              <a:rPr sz="2400" b="1" i="1" dirty="0">
                <a:solidFill>
                  <a:srgbClr val="4471C4"/>
                </a:solidFill>
                <a:latin typeface="Times New Roman"/>
                <a:cs typeface="Times New Roman"/>
              </a:rPr>
              <a:t>psikoloji</a:t>
            </a:r>
            <a:endParaRPr sz="2400">
              <a:latin typeface="Times New Roman"/>
              <a:cs typeface="Times New Roman"/>
            </a:endParaRPr>
          </a:p>
          <a:p>
            <a:pPr>
              <a:lnSpc>
                <a:spcPct val="100000"/>
              </a:lnSpc>
              <a:spcBef>
                <a:spcPts val="10"/>
              </a:spcBef>
            </a:pPr>
            <a:endParaRPr sz="2500">
              <a:latin typeface="Times New Roman"/>
              <a:cs typeface="Times New Roman"/>
            </a:endParaRPr>
          </a:p>
          <a:p>
            <a:pPr marL="241300" indent="-228600">
              <a:lnSpc>
                <a:spcPct val="100000"/>
              </a:lnSpc>
              <a:buFont typeface="Arial MT"/>
              <a:buChar char="•"/>
              <a:tabLst>
                <a:tab pos="241300" algn="l"/>
              </a:tabLst>
            </a:pPr>
            <a:r>
              <a:rPr sz="2400" dirty="0">
                <a:latin typeface="Times New Roman"/>
                <a:cs typeface="Times New Roman"/>
              </a:rPr>
              <a:t>Dil,</a:t>
            </a:r>
            <a:r>
              <a:rPr sz="2400" spc="245" dirty="0">
                <a:latin typeface="Times New Roman"/>
                <a:cs typeface="Times New Roman"/>
              </a:rPr>
              <a:t> </a:t>
            </a:r>
            <a:r>
              <a:rPr sz="2400" spc="-5" dirty="0">
                <a:latin typeface="Times New Roman"/>
                <a:cs typeface="Times New Roman"/>
              </a:rPr>
              <a:t>hafıza,</a:t>
            </a:r>
            <a:r>
              <a:rPr sz="2400" spc="235" dirty="0">
                <a:latin typeface="Times New Roman"/>
                <a:cs typeface="Times New Roman"/>
              </a:rPr>
              <a:t> </a:t>
            </a:r>
            <a:r>
              <a:rPr sz="2400" spc="-5" dirty="0">
                <a:latin typeface="Times New Roman"/>
                <a:cs typeface="Times New Roman"/>
              </a:rPr>
              <a:t>öğrenme,</a:t>
            </a:r>
            <a:r>
              <a:rPr sz="2400" spc="250" dirty="0">
                <a:latin typeface="Times New Roman"/>
                <a:cs typeface="Times New Roman"/>
              </a:rPr>
              <a:t> </a:t>
            </a:r>
            <a:r>
              <a:rPr sz="2400" spc="-5" dirty="0">
                <a:latin typeface="Times New Roman"/>
                <a:cs typeface="Times New Roman"/>
              </a:rPr>
              <a:t>duyum</a:t>
            </a:r>
            <a:r>
              <a:rPr sz="2400" spc="254" dirty="0">
                <a:latin typeface="Times New Roman"/>
                <a:cs typeface="Times New Roman"/>
              </a:rPr>
              <a:t> </a:t>
            </a:r>
            <a:r>
              <a:rPr sz="2400" spc="-5" dirty="0">
                <a:latin typeface="Times New Roman"/>
                <a:cs typeface="Times New Roman"/>
              </a:rPr>
              <a:t>ve</a:t>
            </a:r>
            <a:r>
              <a:rPr sz="2400" spc="260" dirty="0">
                <a:latin typeface="Times New Roman"/>
                <a:cs typeface="Times New Roman"/>
              </a:rPr>
              <a:t> </a:t>
            </a:r>
            <a:r>
              <a:rPr sz="2400" spc="-5" dirty="0">
                <a:latin typeface="Times New Roman"/>
                <a:cs typeface="Times New Roman"/>
              </a:rPr>
              <a:t>algı</a:t>
            </a:r>
            <a:r>
              <a:rPr sz="2400" spc="275" dirty="0">
                <a:latin typeface="Times New Roman"/>
                <a:cs typeface="Times New Roman"/>
              </a:rPr>
              <a:t> </a:t>
            </a:r>
            <a:r>
              <a:rPr sz="2400" spc="-10" dirty="0">
                <a:latin typeface="Times New Roman"/>
                <a:cs typeface="Times New Roman"/>
              </a:rPr>
              <a:t>gibi</a:t>
            </a:r>
            <a:r>
              <a:rPr sz="2400" spc="250" dirty="0">
                <a:latin typeface="Times New Roman"/>
                <a:cs typeface="Times New Roman"/>
              </a:rPr>
              <a:t> </a:t>
            </a:r>
            <a:r>
              <a:rPr sz="2400" spc="-5" dirty="0">
                <a:latin typeface="Times New Roman"/>
                <a:cs typeface="Times New Roman"/>
              </a:rPr>
              <a:t>belirli</a:t>
            </a:r>
            <a:r>
              <a:rPr sz="2400" spc="260" dirty="0">
                <a:latin typeface="Times New Roman"/>
                <a:cs typeface="Times New Roman"/>
              </a:rPr>
              <a:t> </a:t>
            </a:r>
            <a:r>
              <a:rPr sz="2400" spc="-5" dirty="0">
                <a:latin typeface="Times New Roman"/>
                <a:cs typeface="Times New Roman"/>
              </a:rPr>
              <a:t>zihinsel</a:t>
            </a:r>
            <a:endParaRPr sz="2400">
              <a:latin typeface="Times New Roman"/>
              <a:cs typeface="Times New Roman"/>
            </a:endParaRPr>
          </a:p>
          <a:p>
            <a:pPr marL="241300">
              <a:lnSpc>
                <a:spcPct val="100000"/>
              </a:lnSpc>
            </a:pPr>
            <a:r>
              <a:rPr sz="2400" spc="-5" dirty="0">
                <a:latin typeface="Times New Roman"/>
                <a:cs typeface="Times New Roman"/>
              </a:rPr>
              <a:t>süreç</a:t>
            </a:r>
            <a:r>
              <a:rPr sz="2400" spc="5" dirty="0">
                <a:latin typeface="Times New Roman"/>
                <a:cs typeface="Times New Roman"/>
              </a:rPr>
              <a:t> </a:t>
            </a:r>
            <a:r>
              <a:rPr sz="2400" dirty="0">
                <a:latin typeface="Times New Roman"/>
                <a:cs typeface="Times New Roman"/>
              </a:rPr>
              <a:t>ve</a:t>
            </a:r>
            <a:r>
              <a:rPr sz="2400" spc="-20" dirty="0">
                <a:latin typeface="Times New Roman"/>
                <a:cs typeface="Times New Roman"/>
              </a:rPr>
              <a:t> </a:t>
            </a:r>
            <a:r>
              <a:rPr sz="2400" spc="-5" dirty="0">
                <a:latin typeface="Times New Roman"/>
                <a:cs typeface="Times New Roman"/>
              </a:rPr>
              <a:t>işlevleri</a:t>
            </a:r>
            <a:r>
              <a:rPr sz="2400" dirty="0">
                <a:latin typeface="Times New Roman"/>
                <a:cs typeface="Times New Roman"/>
              </a:rPr>
              <a:t> </a:t>
            </a:r>
            <a:r>
              <a:rPr sz="2400" spc="-25" dirty="0">
                <a:latin typeface="Times New Roman"/>
                <a:cs typeface="Times New Roman"/>
              </a:rPr>
              <a:t>inceler.</a:t>
            </a:r>
            <a:endParaRPr sz="2400">
              <a:latin typeface="Times New Roman"/>
              <a:cs typeface="Times New Roman"/>
            </a:endParaRPr>
          </a:p>
        </p:txBody>
      </p:sp>
      <p:pic>
        <p:nvPicPr>
          <p:cNvPr id="4" name="object 4"/>
          <p:cNvPicPr/>
          <p:nvPr/>
        </p:nvPicPr>
        <p:blipFill>
          <a:blip r:embed="rId2" cstate="print"/>
          <a:stretch>
            <a:fillRect/>
          </a:stretch>
        </p:blipFill>
        <p:spPr>
          <a:xfrm>
            <a:off x="8854440" y="1569719"/>
            <a:ext cx="2636520" cy="1688591"/>
          </a:xfrm>
          <a:prstGeom prst="rect">
            <a:avLst/>
          </a:prstGeom>
        </p:spPr>
      </p:pic>
      <p:pic>
        <p:nvPicPr>
          <p:cNvPr id="5" name="object 5"/>
          <p:cNvPicPr/>
          <p:nvPr/>
        </p:nvPicPr>
        <p:blipFill>
          <a:blip r:embed="rId3" cstate="print"/>
          <a:stretch>
            <a:fillRect/>
          </a:stretch>
        </p:blipFill>
        <p:spPr>
          <a:xfrm>
            <a:off x="9070847" y="4078223"/>
            <a:ext cx="2420111" cy="2100072"/>
          </a:xfrm>
          <a:prstGeom prst="rect">
            <a:avLst/>
          </a:prstGeom>
        </p:spPr>
      </p:pic>
    </p:spTree>
    <p:extLst>
      <p:ext uri="{BB962C8B-B14F-4D97-AF65-F5344CB8AC3E}">
        <p14:creationId xmlns:p14="http://schemas.microsoft.com/office/powerpoint/2010/main" val="39765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1275">
              <a:lnSpc>
                <a:spcPct val="100000"/>
              </a:lnSpc>
              <a:spcBef>
                <a:spcPts val="100"/>
              </a:spcBef>
            </a:pPr>
            <a:r>
              <a:rPr spc="-535" dirty="0"/>
              <a:t>T</a:t>
            </a:r>
            <a:r>
              <a:rPr spc="-185" dirty="0"/>
              <a:t>e</a:t>
            </a:r>
            <a:r>
              <a:rPr spc="-195" dirty="0"/>
              <a:t>m</a:t>
            </a:r>
            <a:r>
              <a:rPr spc="-185" dirty="0"/>
              <a:t>e</a:t>
            </a:r>
            <a:r>
              <a:rPr dirty="0"/>
              <a:t>l</a:t>
            </a:r>
            <a:r>
              <a:rPr spc="-409" dirty="0"/>
              <a:t> </a:t>
            </a:r>
            <a:r>
              <a:rPr spc="-125" dirty="0"/>
              <a:t>a</a:t>
            </a:r>
            <a:r>
              <a:rPr spc="-114" dirty="0"/>
              <a:t>l</a:t>
            </a:r>
            <a:r>
              <a:rPr dirty="0"/>
              <a:t>t</a:t>
            </a:r>
            <a:r>
              <a:rPr spc="-375" dirty="0"/>
              <a:t> </a:t>
            </a:r>
            <a:r>
              <a:rPr spc="-170" dirty="0"/>
              <a:t>a</a:t>
            </a:r>
            <a:r>
              <a:rPr spc="-65" dirty="0"/>
              <a:t>l</a:t>
            </a:r>
            <a:r>
              <a:rPr spc="-145" dirty="0"/>
              <a:t>a</a:t>
            </a:r>
            <a:r>
              <a:rPr spc="-155" dirty="0"/>
              <a:t>n</a:t>
            </a:r>
            <a:r>
              <a:rPr spc="-140" dirty="0"/>
              <a:t>l</a:t>
            </a:r>
            <a:r>
              <a:rPr spc="-150" dirty="0"/>
              <a:t>a</a:t>
            </a:r>
            <a:r>
              <a:rPr spc="-114" dirty="0"/>
              <a:t>r</a:t>
            </a:r>
            <a:r>
              <a:rPr dirty="0"/>
              <a:t>…</a:t>
            </a:r>
          </a:p>
        </p:txBody>
      </p:sp>
      <p:sp>
        <p:nvSpPr>
          <p:cNvPr id="3" name="object 3"/>
          <p:cNvSpPr txBox="1"/>
          <p:nvPr/>
        </p:nvSpPr>
        <p:spPr>
          <a:xfrm>
            <a:off x="917244" y="1472565"/>
            <a:ext cx="8138795" cy="4782820"/>
          </a:xfrm>
          <a:prstGeom prst="rect">
            <a:avLst/>
          </a:prstGeom>
        </p:spPr>
        <p:txBody>
          <a:bodyPr vert="horz" wrap="square" lIns="0" tIns="12700" rIns="0" bIns="0" rtlCol="0">
            <a:spAutoFit/>
          </a:bodyPr>
          <a:lstStyle/>
          <a:p>
            <a:pPr marL="12700">
              <a:lnSpc>
                <a:spcPct val="100000"/>
              </a:lnSpc>
              <a:spcBef>
                <a:spcPts val="100"/>
              </a:spcBef>
            </a:pPr>
            <a:r>
              <a:rPr sz="2400" b="1" i="1" spc="-5" dirty="0">
                <a:solidFill>
                  <a:srgbClr val="4471C4"/>
                </a:solidFill>
                <a:latin typeface="Times New Roman"/>
                <a:cs typeface="Times New Roman"/>
              </a:rPr>
              <a:t>Sosyal</a:t>
            </a:r>
            <a:r>
              <a:rPr sz="2400" b="1" i="1" spc="-25" dirty="0">
                <a:solidFill>
                  <a:srgbClr val="4471C4"/>
                </a:solidFill>
                <a:latin typeface="Times New Roman"/>
                <a:cs typeface="Times New Roman"/>
              </a:rPr>
              <a:t> </a:t>
            </a:r>
            <a:r>
              <a:rPr sz="2400" b="1" i="1" dirty="0">
                <a:solidFill>
                  <a:srgbClr val="4471C4"/>
                </a:solidFill>
                <a:latin typeface="Times New Roman"/>
                <a:cs typeface="Times New Roman"/>
              </a:rPr>
              <a:t>psikoloji</a:t>
            </a:r>
            <a:endParaRPr sz="24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İnsanların</a:t>
            </a:r>
            <a:r>
              <a:rPr sz="2400" spc="220" dirty="0">
                <a:latin typeface="Times New Roman"/>
                <a:cs typeface="Times New Roman"/>
              </a:rPr>
              <a:t> </a:t>
            </a:r>
            <a:r>
              <a:rPr sz="2400" spc="-5" dirty="0">
                <a:latin typeface="Times New Roman"/>
                <a:cs typeface="Times New Roman"/>
              </a:rPr>
              <a:t>tavır</a:t>
            </a:r>
            <a:r>
              <a:rPr sz="2400" spc="210" dirty="0">
                <a:latin typeface="Times New Roman"/>
                <a:cs typeface="Times New Roman"/>
              </a:rPr>
              <a:t> </a:t>
            </a:r>
            <a:r>
              <a:rPr sz="2400" spc="-5" dirty="0">
                <a:latin typeface="Times New Roman"/>
                <a:cs typeface="Times New Roman"/>
              </a:rPr>
              <a:t>ve</a:t>
            </a:r>
            <a:r>
              <a:rPr sz="2400" spc="204" dirty="0">
                <a:latin typeface="Times New Roman"/>
                <a:cs typeface="Times New Roman"/>
              </a:rPr>
              <a:t> </a:t>
            </a:r>
            <a:r>
              <a:rPr sz="2400" dirty="0">
                <a:latin typeface="Times New Roman"/>
                <a:cs typeface="Times New Roman"/>
              </a:rPr>
              <a:t>davranışlarını</a:t>
            </a:r>
            <a:r>
              <a:rPr sz="2400" spc="229" dirty="0">
                <a:latin typeface="Times New Roman"/>
                <a:cs typeface="Times New Roman"/>
              </a:rPr>
              <a:t> </a:t>
            </a:r>
            <a:r>
              <a:rPr sz="2400" spc="-10" dirty="0">
                <a:latin typeface="Times New Roman"/>
                <a:cs typeface="Times New Roman"/>
              </a:rPr>
              <a:t>belirleyen</a:t>
            </a:r>
            <a:r>
              <a:rPr sz="2400" spc="245" dirty="0">
                <a:latin typeface="Times New Roman"/>
                <a:cs typeface="Times New Roman"/>
              </a:rPr>
              <a:t> </a:t>
            </a:r>
            <a:r>
              <a:rPr sz="2400" dirty="0">
                <a:latin typeface="Times New Roman"/>
                <a:cs typeface="Times New Roman"/>
              </a:rPr>
              <a:t>sosyal</a:t>
            </a:r>
            <a:r>
              <a:rPr sz="2400" spc="210" dirty="0">
                <a:latin typeface="Times New Roman"/>
                <a:cs typeface="Times New Roman"/>
              </a:rPr>
              <a:t> </a:t>
            </a:r>
            <a:r>
              <a:rPr sz="2400" spc="-5" dirty="0">
                <a:latin typeface="Times New Roman"/>
                <a:cs typeface="Times New Roman"/>
              </a:rPr>
              <a:t>etmenleri</a:t>
            </a:r>
            <a:r>
              <a:rPr sz="2400" spc="220" dirty="0">
                <a:latin typeface="Times New Roman"/>
                <a:cs typeface="Times New Roman"/>
              </a:rPr>
              <a:t> </a:t>
            </a:r>
            <a:r>
              <a:rPr sz="2400" spc="-5" dirty="0">
                <a:latin typeface="Times New Roman"/>
                <a:cs typeface="Times New Roman"/>
              </a:rPr>
              <a:t>ve</a:t>
            </a:r>
            <a:endParaRPr sz="2400">
              <a:latin typeface="Times New Roman"/>
              <a:cs typeface="Times New Roman"/>
            </a:endParaRPr>
          </a:p>
          <a:p>
            <a:pPr marL="241300">
              <a:lnSpc>
                <a:spcPct val="100000"/>
              </a:lnSpc>
            </a:pPr>
            <a:r>
              <a:rPr sz="2400" spc="-5" dirty="0">
                <a:latin typeface="Times New Roman"/>
                <a:cs typeface="Times New Roman"/>
              </a:rPr>
              <a:t>insanların</a:t>
            </a:r>
            <a:r>
              <a:rPr sz="2400" spc="10" dirty="0">
                <a:latin typeface="Times New Roman"/>
                <a:cs typeface="Times New Roman"/>
              </a:rPr>
              <a:t> </a:t>
            </a:r>
            <a:r>
              <a:rPr sz="2400" spc="-5" dirty="0">
                <a:latin typeface="Times New Roman"/>
                <a:cs typeface="Times New Roman"/>
              </a:rPr>
              <a:t>küçük</a:t>
            </a:r>
            <a:r>
              <a:rPr sz="2400" spc="15" dirty="0">
                <a:latin typeface="Times New Roman"/>
                <a:cs typeface="Times New Roman"/>
              </a:rPr>
              <a:t> </a:t>
            </a:r>
            <a:r>
              <a:rPr sz="2400" spc="-10" dirty="0">
                <a:latin typeface="Times New Roman"/>
                <a:cs typeface="Times New Roman"/>
              </a:rPr>
              <a:t>gruplar</a:t>
            </a:r>
            <a:r>
              <a:rPr sz="2400" spc="60" dirty="0">
                <a:latin typeface="Times New Roman"/>
                <a:cs typeface="Times New Roman"/>
              </a:rPr>
              <a:t> </a:t>
            </a:r>
            <a:r>
              <a:rPr sz="2400" spc="-5" dirty="0">
                <a:latin typeface="Times New Roman"/>
                <a:cs typeface="Times New Roman"/>
              </a:rPr>
              <a:t>içerisindeki</a:t>
            </a:r>
            <a:r>
              <a:rPr sz="2400" spc="-25" dirty="0">
                <a:latin typeface="Times New Roman"/>
                <a:cs typeface="Times New Roman"/>
              </a:rPr>
              <a:t> </a:t>
            </a:r>
            <a:r>
              <a:rPr sz="2400" spc="-5" dirty="0">
                <a:latin typeface="Times New Roman"/>
                <a:cs typeface="Times New Roman"/>
              </a:rPr>
              <a:t>davranışlarını</a:t>
            </a:r>
            <a:r>
              <a:rPr sz="2400" spc="20" dirty="0">
                <a:latin typeface="Times New Roman"/>
                <a:cs typeface="Times New Roman"/>
              </a:rPr>
              <a:t> </a:t>
            </a:r>
            <a:r>
              <a:rPr sz="2400" spc="-25" dirty="0">
                <a:latin typeface="Times New Roman"/>
                <a:cs typeface="Times New Roman"/>
              </a:rPr>
              <a:t>inceler.</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algn="just">
              <a:lnSpc>
                <a:spcPct val="100000"/>
              </a:lnSpc>
            </a:pPr>
            <a:r>
              <a:rPr sz="2400" b="1" i="1" dirty="0">
                <a:solidFill>
                  <a:srgbClr val="4471C4"/>
                </a:solidFill>
                <a:latin typeface="Times New Roman"/>
                <a:cs typeface="Times New Roman"/>
              </a:rPr>
              <a:t>Endüstri</a:t>
            </a:r>
            <a:r>
              <a:rPr sz="2400" b="1" i="1" spc="-55" dirty="0">
                <a:solidFill>
                  <a:srgbClr val="4471C4"/>
                </a:solidFill>
                <a:latin typeface="Times New Roman"/>
                <a:cs typeface="Times New Roman"/>
              </a:rPr>
              <a:t> </a:t>
            </a:r>
            <a:r>
              <a:rPr sz="2400" b="1" i="1" spc="-5" dirty="0">
                <a:solidFill>
                  <a:srgbClr val="4471C4"/>
                </a:solidFill>
                <a:latin typeface="Times New Roman"/>
                <a:cs typeface="Times New Roman"/>
              </a:rPr>
              <a:t>ve</a:t>
            </a:r>
            <a:r>
              <a:rPr sz="2400" b="1" i="1" spc="-10" dirty="0">
                <a:solidFill>
                  <a:srgbClr val="4471C4"/>
                </a:solidFill>
                <a:latin typeface="Times New Roman"/>
                <a:cs typeface="Times New Roman"/>
              </a:rPr>
              <a:t> </a:t>
            </a:r>
            <a:r>
              <a:rPr sz="2400" b="1" i="1" dirty="0">
                <a:solidFill>
                  <a:srgbClr val="4471C4"/>
                </a:solidFill>
                <a:latin typeface="Times New Roman"/>
                <a:cs typeface="Times New Roman"/>
              </a:rPr>
              <a:t>örgüt</a:t>
            </a:r>
            <a:r>
              <a:rPr sz="2400" b="1" i="1" spc="-30" dirty="0">
                <a:solidFill>
                  <a:srgbClr val="4471C4"/>
                </a:solidFill>
                <a:latin typeface="Times New Roman"/>
                <a:cs typeface="Times New Roman"/>
              </a:rPr>
              <a:t> </a:t>
            </a:r>
            <a:r>
              <a:rPr sz="2400" b="1" i="1" dirty="0">
                <a:solidFill>
                  <a:srgbClr val="4471C4"/>
                </a:solidFill>
                <a:latin typeface="Times New Roman"/>
                <a:cs typeface="Times New Roman"/>
              </a:rPr>
              <a:t>psikolojisi</a:t>
            </a:r>
            <a:endParaRPr sz="2400">
              <a:latin typeface="Times New Roman"/>
              <a:cs typeface="Times New Roman"/>
            </a:endParaRPr>
          </a:p>
          <a:p>
            <a:pPr marL="241300" marR="5080" indent="-228600" algn="just">
              <a:lnSpc>
                <a:spcPct val="100000"/>
              </a:lnSpc>
              <a:buFont typeface="Arial MT"/>
              <a:buChar char="•"/>
              <a:tabLst>
                <a:tab pos="241300" algn="l"/>
              </a:tabLst>
            </a:pPr>
            <a:r>
              <a:rPr sz="2400" spc="-5" dirty="0">
                <a:latin typeface="Times New Roman"/>
                <a:cs typeface="Times New Roman"/>
              </a:rPr>
              <a:t>Bireylerin</a:t>
            </a:r>
            <a:r>
              <a:rPr sz="2400" dirty="0">
                <a:latin typeface="Times New Roman"/>
                <a:cs typeface="Times New Roman"/>
              </a:rPr>
              <a:t> </a:t>
            </a:r>
            <a:r>
              <a:rPr sz="2400" spc="-5" dirty="0">
                <a:latin typeface="Times New Roman"/>
                <a:cs typeface="Times New Roman"/>
              </a:rPr>
              <a:t>çalışma</a:t>
            </a:r>
            <a:r>
              <a:rPr sz="2400" dirty="0">
                <a:latin typeface="Times New Roman"/>
                <a:cs typeface="Times New Roman"/>
              </a:rPr>
              <a:t> </a:t>
            </a:r>
            <a:r>
              <a:rPr sz="2400" spc="-5" dirty="0">
                <a:latin typeface="Times New Roman"/>
                <a:cs typeface="Times New Roman"/>
              </a:rPr>
              <a:t>ortamları</a:t>
            </a:r>
            <a:r>
              <a:rPr sz="2400" dirty="0">
                <a:latin typeface="Times New Roman"/>
                <a:cs typeface="Times New Roman"/>
              </a:rPr>
              <a:t> </a:t>
            </a:r>
            <a:r>
              <a:rPr sz="2400" spc="-5" dirty="0">
                <a:latin typeface="Times New Roman"/>
                <a:cs typeface="Times New Roman"/>
              </a:rPr>
              <a:t>içerisindeki</a:t>
            </a:r>
            <a:r>
              <a:rPr sz="2400" dirty="0">
                <a:latin typeface="Times New Roman"/>
                <a:cs typeface="Times New Roman"/>
              </a:rPr>
              <a:t> </a:t>
            </a:r>
            <a:r>
              <a:rPr sz="2400" spc="-5" dirty="0">
                <a:latin typeface="Times New Roman"/>
                <a:cs typeface="Times New Roman"/>
              </a:rPr>
              <a:t>davranışları,</a:t>
            </a:r>
            <a:r>
              <a:rPr sz="2400" dirty="0">
                <a:latin typeface="Times New Roman"/>
                <a:cs typeface="Times New Roman"/>
              </a:rPr>
              <a:t> </a:t>
            </a:r>
            <a:r>
              <a:rPr sz="2400" spc="-5" dirty="0">
                <a:latin typeface="Times New Roman"/>
                <a:cs typeface="Times New Roman"/>
              </a:rPr>
              <a:t>bunları </a:t>
            </a:r>
            <a:r>
              <a:rPr sz="2400" spc="-585" dirty="0">
                <a:latin typeface="Times New Roman"/>
                <a:cs typeface="Times New Roman"/>
              </a:rPr>
              <a:t> </a:t>
            </a:r>
            <a:r>
              <a:rPr sz="2400" spc="-10" dirty="0">
                <a:latin typeface="Times New Roman"/>
                <a:cs typeface="Times New Roman"/>
              </a:rPr>
              <a:t>etkileyen</a:t>
            </a:r>
            <a:r>
              <a:rPr sz="2400" spc="-5" dirty="0">
                <a:latin typeface="Times New Roman"/>
                <a:cs typeface="Times New Roman"/>
              </a:rPr>
              <a:t> </a:t>
            </a:r>
            <a:r>
              <a:rPr sz="2400" spc="-15" dirty="0">
                <a:latin typeface="Times New Roman"/>
                <a:cs typeface="Times New Roman"/>
              </a:rPr>
              <a:t>etmenler,</a:t>
            </a:r>
            <a:r>
              <a:rPr sz="2400" spc="-10" dirty="0">
                <a:latin typeface="Times New Roman"/>
                <a:cs typeface="Times New Roman"/>
              </a:rPr>
              <a:t> </a:t>
            </a:r>
            <a:r>
              <a:rPr sz="2400" dirty="0">
                <a:latin typeface="Times New Roman"/>
                <a:cs typeface="Times New Roman"/>
              </a:rPr>
              <a:t>daha</a:t>
            </a:r>
            <a:r>
              <a:rPr sz="2400" spc="5" dirty="0">
                <a:latin typeface="Times New Roman"/>
                <a:cs typeface="Times New Roman"/>
              </a:rPr>
              <a:t> </a:t>
            </a:r>
            <a:r>
              <a:rPr sz="2400" spc="-5" dirty="0">
                <a:latin typeface="Times New Roman"/>
                <a:cs typeface="Times New Roman"/>
              </a:rPr>
              <a:t>sağlıklı</a:t>
            </a:r>
            <a:r>
              <a:rPr sz="2400" dirty="0">
                <a:latin typeface="Times New Roman"/>
                <a:cs typeface="Times New Roman"/>
              </a:rPr>
              <a:t> ve</a:t>
            </a:r>
            <a:r>
              <a:rPr sz="2400" spc="5" dirty="0">
                <a:latin typeface="Times New Roman"/>
                <a:cs typeface="Times New Roman"/>
              </a:rPr>
              <a:t> </a:t>
            </a:r>
            <a:r>
              <a:rPr sz="2400" dirty="0">
                <a:latin typeface="Times New Roman"/>
                <a:cs typeface="Times New Roman"/>
              </a:rPr>
              <a:t>mutlu</a:t>
            </a:r>
            <a:r>
              <a:rPr sz="2400" spc="5" dirty="0">
                <a:latin typeface="Times New Roman"/>
                <a:cs typeface="Times New Roman"/>
              </a:rPr>
              <a:t> </a:t>
            </a:r>
            <a:r>
              <a:rPr sz="2400" spc="-5" dirty="0">
                <a:latin typeface="Times New Roman"/>
                <a:cs typeface="Times New Roman"/>
              </a:rPr>
              <a:t>çalışabilmek</a:t>
            </a:r>
            <a:r>
              <a:rPr sz="2400" dirty="0">
                <a:latin typeface="Times New Roman"/>
                <a:cs typeface="Times New Roman"/>
              </a:rPr>
              <a:t> için </a:t>
            </a:r>
            <a:r>
              <a:rPr sz="2400" spc="5" dirty="0">
                <a:latin typeface="Times New Roman"/>
                <a:cs typeface="Times New Roman"/>
              </a:rPr>
              <a:t> </a:t>
            </a:r>
            <a:r>
              <a:rPr sz="2400" spc="-10" dirty="0">
                <a:latin typeface="Times New Roman"/>
                <a:cs typeface="Times New Roman"/>
              </a:rPr>
              <a:t>yapılabilecek</a:t>
            </a:r>
            <a:r>
              <a:rPr sz="2400" spc="85" dirty="0">
                <a:latin typeface="Times New Roman"/>
                <a:cs typeface="Times New Roman"/>
              </a:rPr>
              <a:t> </a:t>
            </a:r>
            <a:r>
              <a:rPr sz="2400" spc="-5" dirty="0">
                <a:latin typeface="Times New Roman"/>
                <a:cs typeface="Times New Roman"/>
              </a:rPr>
              <a:t>kurumsal</a:t>
            </a:r>
            <a:r>
              <a:rPr sz="2400" spc="10" dirty="0">
                <a:latin typeface="Times New Roman"/>
                <a:cs typeface="Times New Roman"/>
              </a:rPr>
              <a:t> </a:t>
            </a:r>
            <a:r>
              <a:rPr sz="2400" spc="-5" dirty="0">
                <a:latin typeface="Times New Roman"/>
                <a:cs typeface="Times New Roman"/>
              </a:rPr>
              <a:t>düzenlemeler</a:t>
            </a:r>
            <a:r>
              <a:rPr sz="2400" spc="-20" dirty="0">
                <a:latin typeface="Times New Roman"/>
                <a:cs typeface="Times New Roman"/>
              </a:rPr>
              <a:t> </a:t>
            </a:r>
            <a:r>
              <a:rPr sz="2400" spc="-10" dirty="0">
                <a:latin typeface="Times New Roman"/>
                <a:cs typeface="Times New Roman"/>
              </a:rPr>
              <a:t>gibi</a:t>
            </a:r>
            <a:r>
              <a:rPr sz="2400" spc="15" dirty="0">
                <a:latin typeface="Times New Roman"/>
                <a:cs typeface="Times New Roman"/>
              </a:rPr>
              <a:t> </a:t>
            </a:r>
            <a:r>
              <a:rPr sz="2400" spc="-5" dirty="0">
                <a:latin typeface="Times New Roman"/>
                <a:cs typeface="Times New Roman"/>
              </a:rPr>
              <a:t>konularla</a:t>
            </a:r>
            <a:r>
              <a:rPr sz="2400" dirty="0">
                <a:latin typeface="Times New Roman"/>
                <a:cs typeface="Times New Roman"/>
              </a:rPr>
              <a:t> </a:t>
            </a:r>
            <a:r>
              <a:rPr sz="2400" spc="-20" dirty="0">
                <a:latin typeface="Times New Roman"/>
                <a:cs typeface="Times New Roman"/>
              </a:rPr>
              <a:t>ilgilenir.</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12700" algn="just">
              <a:lnSpc>
                <a:spcPct val="100000"/>
              </a:lnSpc>
            </a:pPr>
            <a:r>
              <a:rPr sz="2400" b="1" i="1" dirty="0">
                <a:solidFill>
                  <a:srgbClr val="4471C4"/>
                </a:solidFill>
                <a:latin typeface="Times New Roman"/>
                <a:cs typeface="Times New Roman"/>
              </a:rPr>
              <a:t>Klinik</a:t>
            </a:r>
            <a:r>
              <a:rPr sz="2400" b="1" i="1" spc="-70" dirty="0">
                <a:solidFill>
                  <a:srgbClr val="4471C4"/>
                </a:solidFill>
                <a:latin typeface="Times New Roman"/>
                <a:cs typeface="Times New Roman"/>
              </a:rPr>
              <a:t> </a:t>
            </a:r>
            <a:r>
              <a:rPr sz="2400" b="1" i="1" dirty="0">
                <a:solidFill>
                  <a:srgbClr val="4471C4"/>
                </a:solidFill>
                <a:latin typeface="Times New Roman"/>
                <a:cs typeface="Times New Roman"/>
              </a:rPr>
              <a:t>psikoloji</a:t>
            </a:r>
            <a:endParaRPr sz="2400">
              <a:latin typeface="Times New Roman"/>
              <a:cs typeface="Times New Roman"/>
            </a:endParaRPr>
          </a:p>
          <a:p>
            <a:pPr marL="241300" marR="5080" indent="-228600" algn="just">
              <a:lnSpc>
                <a:spcPct val="100000"/>
              </a:lnSpc>
              <a:buFont typeface="Arial MT"/>
              <a:buChar char="•"/>
              <a:tabLst>
                <a:tab pos="241300" algn="l"/>
              </a:tabLst>
            </a:pPr>
            <a:r>
              <a:rPr sz="2400" spc="-5" dirty="0">
                <a:latin typeface="Times New Roman"/>
                <a:cs typeface="Times New Roman"/>
              </a:rPr>
              <a:t>Psikolojik sorunları </a:t>
            </a:r>
            <a:r>
              <a:rPr sz="2400" spc="-10" dirty="0">
                <a:latin typeface="Times New Roman"/>
                <a:cs typeface="Times New Roman"/>
              </a:rPr>
              <a:t>olan/ </a:t>
            </a:r>
            <a:r>
              <a:rPr sz="2400" spc="-15" dirty="0">
                <a:latin typeface="Times New Roman"/>
                <a:cs typeface="Times New Roman"/>
              </a:rPr>
              <a:t>yardım </a:t>
            </a:r>
            <a:r>
              <a:rPr sz="2400" spc="-5" dirty="0">
                <a:latin typeface="Times New Roman"/>
                <a:cs typeface="Times New Roman"/>
              </a:rPr>
              <a:t>isteyen kişilere destek </a:t>
            </a:r>
            <a:r>
              <a:rPr sz="2400" dirty="0">
                <a:latin typeface="Times New Roman"/>
                <a:cs typeface="Times New Roman"/>
              </a:rPr>
              <a:t>olma, </a:t>
            </a:r>
            <a:r>
              <a:rPr sz="2400" spc="5" dirty="0">
                <a:latin typeface="Times New Roman"/>
                <a:cs typeface="Times New Roman"/>
              </a:rPr>
              <a:t> </a:t>
            </a:r>
            <a:r>
              <a:rPr sz="2400" spc="-5" dirty="0">
                <a:latin typeface="Times New Roman"/>
                <a:cs typeface="Times New Roman"/>
              </a:rPr>
              <a:t>onları</a:t>
            </a:r>
            <a:r>
              <a:rPr sz="2400" dirty="0">
                <a:latin typeface="Times New Roman"/>
                <a:cs typeface="Times New Roman"/>
              </a:rPr>
              <a:t> psikolojik</a:t>
            </a:r>
            <a:r>
              <a:rPr sz="2400" spc="5" dirty="0">
                <a:latin typeface="Times New Roman"/>
                <a:cs typeface="Times New Roman"/>
              </a:rPr>
              <a:t> </a:t>
            </a:r>
            <a:r>
              <a:rPr sz="2400" spc="-5" dirty="0">
                <a:latin typeface="Times New Roman"/>
                <a:cs typeface="Times New Roman"/>
              </a:rPr>
              <a:t>olarak</a:t>
            </a:r>
            <a:r>
              <a:rPr sz="2400" dirty="0">
                <a:latin typeface="Times New Roman"/>
                <a:cs typeface="Times New Roman"/>
              </a:rPr>
              <a:t> </a:t>
            </a:r>
            <a:r>
              <a:rPr sz="2400" spc="-5" dirty="0">
                <a:latin typeface="Times New Roman"/>
                <a:cs typeface="Times New Roman"/>
              </a:rPr>
              <a:t>değerlendirme,</a:t>
            </a:r>
            <a:r>
              <a:rPr sz="2400" dirty="0">
                <a:latin typeface="Times New Roman"/>
                <a:cs typeface="Times New Roman"/>
              </a:rPr>
              <a:t> psikolojik</a:t>
            </a:r>
            <a:r>
              <a:rPr sz="2400" spc="5" dirty="0">
                <a:latin typeface="Times New Roman"/>
                <a:cs typeface="Times New Roman"/>
              </a:rPr>
              <a:t> </a:t>
            </a:r>
            <a:r>
              <a:rPr sz="2400" spc="-5" dirty="0">
                <a:latin typeface="Times New Roman"/>
                <a:cs typeface="Times New Roman"/>
              </a:rPr>
              <a:t>sorunların </a:t>
            </a:r>
            <a:r>
              <a:rPr sz="2400" dirty="0">
                <a:latin typeface="Times New Roman"/>
                <a:cs typeface="Times New Roman"/>
              </a:rPr>
              <a:t> </a:t>
            </a:r>
            <a:r>
              <a:rPr sz="2400" spc="-5" dirty="0">
                <a:latin typeface="Times New Roman"/>
                <a:cs typeface="Times New Roman"/>
              </a:rPr>
              <a:t>nedenleri/</a:t>
            </a:r>
            <a:r>
              <a:rPr sz="2400" spc="10" dirty="0">
                <a:latin typeface="Times New Roman"/>
                <a:cs typeface="Times New Roman"/>
              </a:rPr>
              <a:t> </a:t>
            </a:r>
            <a:r>
              <a:rPr sz="2400" spc="-5" dirty="0">
                <a:latin typeface="Times New Roman"/>
                <a:cs typeface="Times New Roman"/>
              </a:rPr>
              <a:t>tedavisi</a:t>
            </a:r>
            <a:r>
              <a:rPr sz="2400" spc="-15" dirty="0">
                <a:latin typeface="Times New Roman"/>
                <a:cs typeface="Times New Roman"/>
              </a:rPr>
              <a:t> </a:t>
            </a:r>
            <a:r>
              <a:rPr sz="2400" dirty="0">
                <a:latin typeface="Times New Roman"/>
                <a:cs typeface="Times New Roman"/>
              </a:rPr>
              <a:t>için</a:t>
            </a:r>
            <a:r>
              <a:rPr sz="2400" spc="-5" dirty="0">
                <a:latin typeface="Times New Roman"/>
                <a:cs typeface="Times New Roman"/>
              </a:rPr>
              <a:t> araştırmalar </a:t>
            </a:r>
            <a:r>
              <a:rPr sz="2400" spc="-20" dirty="0">
                <a:latin typeface="Times New Roman"/>
                <a:cs typeface="Times New Roman"/>
              </a:rPr>
              <a:t>yapma</a:t>
            </a:r>
            <a:r>
              <a:rPr sz="2400" spc="85" dirty="0">
                <a:latin typeface="Times New Roman"/>
                <a:cs typeface="Times New Roman"/>
              </a:rPr>
              <a:t> </a:t>
            </a:r>
            <a:r>
              <a:rPr sz="2400" spc="-10" dirty="0">
                <a:latin typeface="Times New Roman"/>
                <a:cs typeface="Times New Roman"/>
              </a:rPr>
              <a:t>gibi</a:t>
            </a:r>
            <a:r>
              <a:rPr sz="2400" spc="5" dirty="0">
                <a:latin typeface="Times New Roman"/>
                <a:cs typeface="Times New Roman"/>
              </a:rPr>
              <a:t> </a:t>
            </a:r>
            <a:r>
              <a:rPr sz="2400" spc="-10" dirty="0">
                <a:latin typeface="Times New Roman"/>
                <a:cs typeface="Times New Roman"/>
              </a:rPr>
              <a:t>misyonlar</a:t>
            </a:r>
            <a:r>
              <a:rPr sz="2400" spc="45" dirty="0">
                <a:latin typeface="Times New Roman"/>
                <a:cs typeface="Times New Roman"/>
              </a:rPr>
              <a:t> </a:t>
            </a:r>
            <a:r>
              <a:rPr sz="2400" spc="-25" dirty="0">
                <a:latin typeface="Times New Roman"/>
                <a:cs typeface="Times New Roman"/>
              </a:rPr>
              <a:t>taşır.</a:t>
            </a:r>
            <a:endParaRPr sz="2400">
              <a:latin typeface="Times New Roman"/>
              <a:cs typeface="Times New Roman"/>
            </a:endParaRPr>
          </a:p>
        </p:txBody>
      </p:sp>
      <p:pic>
        <p:nvPicPr>
          <p:cNvPr id="4" name="object 4"/>
          <p:cNvPicPr/>
          <p:nvPr/>
        </p:nvPicPr>
        <p:blipFill>
          <a:blip r:embed="rId2" cstate="print"/>
          <a:stretch>
            <a:fillRect/>
          </a:stretch>
        </p:blipFill>
        <p:spPr>
          <a:xfrm>
            <a:off x="9448800" y="4288535"/>
            <a:ext cx="2429255" cy="1749552"/>
          </a:xfrm>
          <a:prstGeom prst="rect">
            <a:avLst/>
          </a:prstGeom>
        </p:spPr>
      </p:pic>
      <p:pic>
        <p:nvPicPr>
          <p:cNvPr id="5" name="object 5"/>
          <p:cNvPicPr/>
          <p:nvPr/>
        </p:nvPicPr>
        <p:blipFill>
          <a:blip r:embed="rId3" cstate="print"/>
          <a:stretch>
            <a:fillRect/>
          </a:stretch>
        </p:blipFill>
        <p:spPr>
          <a:xfrm>
            <a:off x="9448800" y="1987295"/>
            <a:ext cx="2420111" cy="1691639"/>
          </a:xfrm>
          <a:prstGeom prst="rect">
            <a:avLst/>
          </a:prstGeom>
        </p:spPr>
      </p:pic>
    </p:spTree>
    <p:extLst>
      <p:ext uri="{BB962C8B-B14F-4D97-AF65-F5344CB8AC3E}">
        <p14:creationId xmlns:p14="http://schemas.microsoft.com/office/powerpoint/2010/main" val="3577067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37263" y="624565"/>
            <a:ext cx="4742044" cy="689932"/>
          </a:xfrm>
          <a:prstGeom prst="rect">
            <a:avLst/>
          </a:prstGeom>
        </p:spPr>
        <p:txBody>
          <a:bodyPr vert="horz" wrap="square" lIns="0" tIns="12700" rIns="0" bIns="0" rtlCol="0">
            <a:spAutoFit/>
          </a:bodyPr>
          <a:lstStyle/>
          <a:p>
            <a:pPr marL="12700">
              <a:lnSpc>
                <a:spcPct val="100000"/>
              </a:lnSpc>
              <a:spcBef>
                <a:spcPts val="100"/>
              </a:spcBef>
            </a:pPr>
            <a:r>
              <a:rPr spc="-204" dirty="0"/>
              <a:t>Ç</a:t>
            </a:r>
            <a:r>
              <a:rPr spc="-195" dirty="0"/>
              <a:t>o</a:t>
            </a:r>
            <a:r>
              <a:rPr spc="-204" dirty="0"/>
              <a:t>k</a:t>
            </a:r>
            <a:r>
              <a:rPr spc="-90" dirty="0"/>
              <a:t>l</a:t>
            </a:r>
            <a:r>
              <a:rPr dirty="0"/>
              <a:t>u</a:t>
            </a:r>
            <a:r>
              <a:rPr spc="-409" dirty="0"/>
              <a:t> </a:t>
            </a:r>
            <a:r>
              <a:rPr spc="-120" dirty="0"/>
              <a:t>a</a:t>
            </a:r>
            <a:r>
              <a:rPr spc="-114" dirty="0"/>
              <a:t>l</a:t>
            </a:r>
            <a:r>
              <a:rPr dirty="0"/>
              <a:t>t</a:t>
            </a:r>
            <a:r>
              <a:rPr spc="-375" dirty="0"/>
              <a:t> </a:t>
            </a:r>
            <a:r>
              <a:rPr spc="-145" dirty="0"/>
              <a:t>a</a:t>
            </a:r>
            <a:r>
              <a:rPr spc="-140" dirty="0"/>
              <a:t>l</a:t>
            </a:r>
            <a:r>
              <a:rPr spc="-170" dirty="0"/>
              <a:t>a</a:t>
            </a:r>
            <a:r>
              <a:rPr spc="-155" dirty="0"/>
              <a:t>n</a:t>
            </a:r>
            <a:r>
              <a:rPr spc="-140" dirty="0"/>
              <a:t>l</a:t>
            </a:r>
            <a:r>
              <a:rPr spc="-150" dirty="0"/>
              <a:t>a</a:t>
            </a:r>
            <a:r>
              <a:rPr spc="-114" dirty="0"/>
              <a:t>r</a:t>
            </a:r>
            <a:r>
              <a:rPr dirty="0"/>
              <a:t>…</a:t>
            </a:r>
          </a:p>
        </p:txBody>
      </p:sp>
      <p:sp>
        <p:nvSpPr>
          <p:cNvPr id="3" name="object 3"/>
          <p:cNvSpPr txBox="1"/>
          <p:nvPr/>
        </p:nvSpPr>
        <p:spPr>
          <a:xfrm>
            <a:off x="1032459" y="1568322"/>
            <a:ext cx="10563225" cy="3733800"/>
          </a:xfrm>
          <a:prstGeom prst="rect">
            <a:avLst/>
          </a:prstGeom>
        </p:spPr>
        <p:txBody>
          <a:bodyPr vert="horz" wrap="square" lIns="0" tIns="0" rIns="0" bIns="0" rtlCol="0">
            <a:spAutoFit/>
          </a:bodyPr>
          <a:lstStyle/>
          <a:p>
            <a:pPr marL="12700" marR="8456295">
              <a:lnSpc>
                <a:spcPct val="103400"/>
              </a:lnSpc>
            </a:pPr>
            <a:r>
              <a:rPr sz="2400" spc="-245" dirty="0">
                <a:latin typeface="Times New Roman"/>
                <a:cs typeface="Times New Roman"/>
              </a:rPr>
              <a:t>T</a:t>
            </a:r>
            <a:r>
              <a:rPr sz="2400" spc="-35" dirty="0">
                <a:latin typeface="Times New Roman"/>
                <a:cs typeface="Times New Roman"/>
              </a:rPr>
              <a:t>raf</a:t>
            </a:r>
            <a:r>
              <a:rPr sz="2400" spc="-20" dirty="0">
                <a:latin typeface="Times New Roman"/>
                <a:cs typeface="Times New Roman"/>
              </a:rPr>
              <a:t>i</a:t>
            </a:r>
            <a:r>
              <a:rPr sz="2400" dirty="0">
                <a:latin typeface="Times New Roman"/>
                <a:cs typeface="Times New Roman"/>
              </a:rPr>
              <a:t>k</a:t>
            </a:r>
            <a:r>
              <a:rPr sz="2400" spc="-340" dirty="0">
                <a:latin typeface="Times New Roman"/>
                <a:cs typeface="Times New Roman"/>
              </a:rPr>
              <a:t> </a:t>
            </a:r>
            <a:r>
              <a:rPr sz="2400" spc="-5" dirty="0">
                <a:latin typeface="Times New Roman"/>
                <a:cs typeface="Times New Roman"/>
              </a:rPr>
              <a:t>ps</a:t>
            </a:r>
            <a:r>
              <a:rPr sz="2400" dirty="0">
                <a:latin typeface="Times New Roman"/>
                <a:cs typeface="Times New Roman"/>
              </a:rPr>
              <a:t>ik</a:t>
            </a:r>
            <a:r>
              <a:rPr sz="2400" spc="-25" dirty="0">
                <a:latin typeface="Times New Roman"/>
                <a:cs typeface="Times New Roman"/>
              </a:rPr>
              <a:t>o</a:t>
            </a:r>
            <a:r>
              <a:rPr sz="2400" spc="25" dirty="0">
                <a:latin typeface="Times New Roman"/>
                <a:cs typeface="Times New Roman"/>
              </a:rPr>
              <a:t>l</a:t>
            </a:r>
            <a:r>
              <a:rPr sz="2400" spc="20" dirty="0">
                <a:latin typeface="Times New Roman"/>
                <a:cs typeface="Times New Roman"/>
              </a:rPr>
              <a:t>o</a:t>
            </a:r>
            <a:r>
              <a:rPr sz="2400" spc="-45" dirty="0">
                <a:latin typeface="Times New Roman"/>
                <a:cs typeface="Times New Roman"/>
              </a:rPr>
              <a:t>ji</a:t>
            </a:r>
            <a:r>
              <a:rPr sz="2400" spc="-55" dirty="0">
                <a:latin typeface="Times New Roman"/>
                <a:cs typeface="Times New Roman"/>
              </a:rPr>
              <a:t>s</a:t>
            </a:r>
            <a:r>
              <a:rPr sz="2400" dirty="0">
                <a:latin typeface="Times New Roman"/>
                <a:cs typeface="Times New Roman"/>
              </a:rPr>
              <a:t>i  </a:t>
            </a:r>
            <a:r>
              <a:rPr sz="2400" spc="-130" dirty="0">
                <a:latin typeface="Times New Roman"/>
                <a:cs typeface="Times New Roman"/>
              </a:rPr>
              <a:t>O</a:t>
            </a:r>
            <a:r>
              <a:rPr sz="2400" spc="-5" dirty="0">
                <a:latin typeface="Times New Roman"/>
                <a:cs typeface="Times New Roman"/>
              </a:rPr>
              <a:t>ku</a:t>
            </a:r>
            <a:r>
              <a:rPr sz="2400" dirty="0">
                <a:latin typeface="Times New Roman"/>
                <a:cs typeface="Times New Roman"/>
              </a:rPr>
              <a:t>l</a:t>
            </a:r>
            <a:r>
              <a:rPr sz="2400" spc="-285" dirty="0">
                <a:latin typeface="Times New Roman"/>
                <a:cs typeface="Times New Roman"/>
              </a:rPr>
              <a:t> </a:t>
            </a:r>
            <a:r>
              <a:rPr sz="2400" dirty="0">
                <a:latin typeface="Times New Roman"/>
                <a:cs typeface="Times New Roman"/>
              </a:rPr>
              <a:t>ps</a:t>
            </a:r>
            <a:r>
              <a:rPr sz="2400" spc="5" dirty="0">
                <a:latin typeface="Times New Roman"/>
                <a:cs typeface="Times New Roman"/>
              </a:rPr>
              <a:t>i</a:t>
            </a:r>
            <a:r>
              <a:rPr sz="2400" spc="-30" dirty="0">
                <a:latin typeface="Times New Roman"/>
                <a:cs typeface="Times New Roman"/>
              </a:rPr>
              <a:t>k</a:t>
            </a:r>
            <a:r>
              <a:rPr sz="2400" spc="45" dirty="0">
                <a:latin typeface="Times New Roman"/>
                <a:cs typeface="Times New Roman"/>
              </a:rPr>
              <a:t>o</a:t>
            </a:r>
            <a:r>
              <a:rPr sz="2400" dirty="0">
                <a:latin typeface="Times New Roman"/>
                <a:cs typeface="Times New Roman"/>
              </a:rPr>
              <a:t>l</a:t>
            </a:r>
            <a:r>
              <a:rPr sz="2400" spc="-50" dirty="0">
                <a:latin typeface="Times New Roman"/>
                <a:cs typeface="Times New Roman"/>
              </a:rPr>
              <a:t>o</a:t>
            </a:r>
            <a:r>
              <a:rPr sz="2400" spc="-45" dirty="0">
                <a:latin typeface="Times New Roman"/>
                <a:cs typeface="Times New Roman"/>
              </a:rPr>
              <a:t>ji</a:t>
            </a:r>
            <a:r>
              <a:rPr sz="2400" spc="-50" dirty="0">
                <a:latin typeface="Times New Roman"/>
                <a:cs typeface="Times New Roman"/>
              </a:rPr>
              <a:t>s</a:t>
            </a:r>
            <a:r>
              <a:rPr sz="2400" dirty="0">
                <a:latin typeface="Times New Roman"/>
                <a:cs typeface="Times New Roman"/>
              </a:rPr>
              <a:t>i  </a:t>
            </a:r>
            <a:r>
              <a:rPr sz="2400" spc="-70" dirty="0">
                <a:latin typeface="Times New Roman"/>
                <a:cs typeface="Times New Roman"/>
              </a:rPr>
              <a:t>S</a:t>
            </a:r>
            <a:r>
              <a:rPr sz="2400" spc="-25" dirty="0">
                <a:latin typeface="Times New Roman"/>
                <a:cs typeface="Times New Roman"/>
              </a:rPr>
              <a:t>po</a:t>
            </a:r>
            <a:r>
              <a:rPr sz="2400" dirty="0">
                <a:latin typeface="Times New Roman"/>
                <a:cs typeface="Times New Roman"/>
              </a:rPr>
              <a:t>r</a:t>
            </a:r>
            <a:r>
              <a:rPr sz="2400" spc="-320" dirty="0">
                <a:latin typeface="Times New Roman"/>
                <a:cs typeface="Times New Roman"/>
              </a:rPr>
              <a:t> </a:t>
            </a:r>
            <a:r>
              <a:rPr sz="2400" dirty="0">
                <a:latin typeface="Times New Roman"/>
                <a:cs typeface="Times New Roman"/>
              </a:rPr>
              <a:t>psi</a:t>
            </a:r>
            <a:r>
              <a:rPr sz="2400" spc="5" dirty="0">
                <a:latin typeface="Times New Roman"/>
                <a:cs typeface="Times New Roman"/>
              </a:rPr>
              <a:t>k</a:t>
            </a:r>
            <a:r>
              <a:rPr sz="2400" spc="-25" dirty="0">
                <a:latin typeface="Times New Roman"/>
                <a:cs typeface="Times New Roman"/>
              </a:rPr>
              <a:t>o</a:t>
            </a:r>
            <a:r>
              <a:rPr sz="2400" spc="25" dirty="0">
                <a:latin typeface="Times New Roman"/>
                <a:cs typeface="Times New Roman"/>
              </a:rPr>
              <a:t>l</a:t>
            </a:r>
            <a:r>
              <a:rPr sz="2400" spc="20" dirty="0">
                <a:latin typeface="Times New Roman"/>
                <a:cs typeface="Times New Roman"/>
              </a:rPr>
              <a:t>o</a:t>
            </a:r>
            <a:r>
              <a:rPr sz="2400" spc="-45" dirty="0">
                <a:latin typeface="Times New Roman"/>
                <a:cs typeface="Times New Roman"/>
              </a:rPr>
              <a:t>ji</a:t>
            </a:r>
            <a:r>
              <a:rPr sz="2400" spc="-55" dirty="0">
                <a:latin typeface="Times New Roman"/>
                <a:cs typeface="Times New Roman"/>
              </a:rPr>
              <a:t>s</a:t>
            </a:r>
            <a:r>
              <a:rPr sz="2400" dirty="0">
                <a:latin typeface="Times New Roman"/>
                <a:cs typeface="Times New Roman"/>
              </a:rPr>
              <a:t>i  </a:t>
            </a:r>
            <a:r>
              <a:rPr sz="2400" spc="-100" dirty="0">
                <a:latin typeface="Times New Roman"/>
                <a:cs typeface="Times New Roman"/>
              </a:rPr>
              <a:t>Eğ</a:t>
            </a:r>
            <a:r>
              <a:rPr sz="2400" spc="-45" dirty="0">
                <a:latin typeface="Times New Roman"/>
                <a:cs typeface="Times New Roman"/>
              </a:rPr>
              <a:t>i</a:t>
            </a:r>
            <a:r>
              <a:rPr sz="2400" dirty="0">
                <a:latin typeface="Times New Roman"/>
                <a:cs typeface="Times New Roman"/>
              </a:rPr>
              <a:t>tim</a:t>
            </a:r>
            <a:r>
              <a:rPr sz="2400" spc="-285" dirty="0">
                <a:latin typeface="Times New Roman"/>
                <a:cs typeface="Times New Roman"/>
              </a:rPr>
              <a:t> </a:t>
            </a:r>
            <a:r>
              <a:rPr sz="2400" spc="-25" dirty="0">
                <a:latin typeface="Times New Roman"/>
                <a:cs typeface="Times New Roman"/>
              </a:rPr>
              <a:t>ps</a:t>
            </a:r>
            <a:r>
              <a:rPr sz="2400" spc="-20" dirty="0">
                <a:latin typeface="Times New Roman"/>
                <a:cs typeface="Times New Roman"/>
              </a:rPr>
              <a:t>i</a:t>
            </a:r>
            <a:r>
              <a:rPr sz="2400" spc="-25" dirty="0">
                <a:latin typeface="Times New Roman"/>
                <a:cs typeface="Times New Roman"/>
              </a:rPr>
              <a:t>ko</a:t>
            </a:r>
            <a:r>
              <a:rPr sz="2400" spc="-20" dirty="0">
                <a:latin typeface="Times New Roman"/>
                <a:cs typeface="Times New Roman"/>
              </a:rPr>
              <a:t>l</a:t>
            </a:r>
            <a:r>
              <a:rPr sz="2400" spc="-25" dirty="0">
                <a:latin typeface="Times New Roman"/>
                <a:cs typeface="Times New Roman"/>
              </a:rPr>
              <a:t>o</a:t>
            </a:r>
            <a:r>
              <a:rPr sz="2400" spc="-20" dirty="0">
                <a:latin typeface="Times New Roman"/>
                <a:cs typeface="Times New Roman"/>
              </a:rPr>
              <a:t>ji</a:t>
            </a:r>
            <a:r>
              <a:rPr sz="2400" spc="-25" dirty="0">
                <a:latin typeface="Times New Roman"/>
                <a:cs typeface="Times New Roman"/>
              </a:rPr>
              <a:t>s</a:t>
            </a:r>
            <a:r>
              <a:rPr sz="2400" dirty="0">
                <a:latin typeface="Times New Roman"/>
                <a:cs typeface="Times New Roman"/>
              </a:rPr>
              <a:t>i  </a:t>
            </a:r>
            <a:r>
              <a:rPr sz="2400" spc="-70" dirty="0">
                <a:latin typeface="Times New Roman"/>
                <a:cs typeface="Times New Roman"/>
              </a:rPr>
              <a:t>S</a:t>
            </a:r>
            <a:r>
              <a:rPr sz="2400" spc="-105" dirty="0">
                <a:latin typeface="Times New Roman"/>
                <a:cs typeface="Times New Roman"/>
              </a:rPr>
              <a:t>a</a:t>
            </a:r>
            <a:r>
              <a:rPr sz="2400" spc="-145" dirty="0">
                <a:latin typeface="Times New Roman"/>
                <a:cs typeface="Times New Roman"/>
              </a:rPr>
              <a:t>ğ</a:t>
            </a:r>
            <a:r>
              <a:rPr sz="2400" spc="75" dirty="0">
                <a:latin typeface="Times New Roman"/>
                <a:cs typeface="Times New Roman"/>
              </a:rPr>
              <a:t>l</a:t>
            </a:r>
            <a:r>
              <a:rPr sz="2400" spc="50" dirty="0">
                <a:latin typeface="Times New Roman"/>
                <a:cs typeface="Times New Roman"/>
              </a:rPr>
              <a:t>ı</a:t>
            </a:r>
            <a:r>
              <a:rPr sz="2400" dirty="0">
                <a:latin typeface="Times New Roman"/>
                <a:cs typeface="Times New Roman"/>
              </a:rPr>
              <a:t>k</a:t>
            </a:r>
            <a:r>
              <a:rPr sz="2400" spc="-315" dirty="0">
                <a:latin typeface="Times New Roman"/>
                <a:cs typeface="Times New Roman"/>
              </a:rPr>
              <a:t> </a:t>
            </a:r>
            <a:r>
              <a:rPr sz="2400" spc="-5" dirty="0">
                <a:latin typeface="Times New Roman"/>
                <a:cs typeface="Times New Roman"/>
              </a:rPr>
              <a:t>ps</a:t>
            </a:r>
            <a:r>
              <a:rPr sz="2400" spc="5" dirty="0">
                <a:latin typeface="Times New Roman"/>
                <a:cs typeface="Times New Roman"/>
              </a:rPr>
              <a:t>i</a:t>
            </a:r>
            <a:r>
              <a:rPr sz="2400" spc="-5" dirty="0">
                <a:latin typeface="Times New Roman"/>
                <a:cs typeface="Times New Roman"/>
              </a:rPr>
              <a:t>k</a:t>
            </a:r>
            <a:r>
              <a:rPr sz="2400" spc="-25" dirty="0">
                <a:latin typeface="Times New Roman"/>
                <a:cs typeface="Times New Roman"/>
              </a:rPr>
              <a:t>o</a:t>
            </a:r>
            <a:r>
              <a:rPr sz="2400" spc="25" dirty="0">
                <a:latin typeface="Times New Roman"/>
                <a:cs typeface="Times New Roman"/>
              </a:rPr>
              <a:t>l</a:t>
            </a:r>
            <a:r>
              <a:rPr sz="2400" spc="20" dirty="0">
                <a:latin typeface="Times New Roman"/>
                <a:cs typeface="Times New Roman"/>
              </a:rPr>
              <a:t>o</a:t>
            </a:r>
            <a:r>
              <a:rPr sz="2400" spc="-20" dirty="0">
                <a:latin typeface="Times New Roman"/>
                <a:cs typeface="Times New Roman"/>
              </a:rPr>
              <a:t>ji</a:t>
            </a:r>
            <a:r>
              <a:rPr sz="2400" spc="-30" dirty="0">
                <a:latin typeface="Times New Roman"/>
                <a:cs typeface="Times New Roman"/>
              </a:rPr>
              <a:t>s</a:t>
            </a:r>
            <a:r>
              <a:rPr sz="2400" dirty="0">
                <a:latin typeface="Times New Roman"/>
                <a:cs typeface="Times New Roman"/>
              </a:rPr>
              <a:t>i</a:t>
            </a:r>
            <a:endParaRPr sz="2400">
              <a:latin typeface="Times New Roman"/>
              <a:cs typeface="Times New Roman"/>
            </a:endParaRPr>
          </a:p>
          <a:p>
            <a:pPr marL="12700">
              <a:lnSpc>
                <a:spcPct val="100000"/>
              </a:lnSpc>
              <a:spcBef>
                <a:spcPts val="5"/>
              </a:spcBef>
            </a:pPr>
            <a:r>
              <a:rPr sz="2400" dirty="0">
                <a:latin typeface="Times New Roman"/>
                <a:cs typeface="Times New Roman"/>
              </a:rPr>
              <a:t>…</a:t>
            </a:r>
            <a:endParaRPr sz="2400">
              <a:latin typeface="Times New Roman"/>
              <a:cs typeface="Times New Roman"/>
            </a:endParaRPr>
          </a:p>
          <a:p>
            <a:pPr>
              <a:lnSpc>
                <a:spcPct val="100000"/>
              </a:lnSpc>
            </a:pPr>
            <a:endParaRPr sz="2600">
              <a:latin typeface="Times New Roman"/>
              <a:cs typeface="Times New Roman"/>
            </a:endParaRPr>
          </a:p>
          <a:p>
            <a:pPr>
              <a:lnSpc>
                <a:spcPct val="100000"/>
              </a:lnSpc>
              <a:spcBef>
                <a:spcPts val="10"/>
              </a:spcBef>
            </a:pPr>
            <a:endParaRPr sz="2400">
              <a:latin typeface="Times New Roman"/>
              <a:cs typeface="Times New Roman"/>
            </a:endParaRPr>
          </a:p>
          <a:p>
            <a:pPr marL="356870" indent="-344805">
              <a:lnSpc>
                <a:spcPct val="100000"/>
              </a:lnSpc>
              <a:buFont typeface="Arial MT"/>
              <a:buChar char="•"/>
              <a:tabLst>
                <a:tab pos="356870" algn="l"/>
                <a:tab pos="357505" algn="l"/>
                <a:tab pos="1235075" algn="l"/>
                <a:tab pos="1844675" algn="l"/>
                <a:tab pos="3451225" algn="l"/>
                <a:tab pos="5393055" algn="l"/>
                <a:tab pos="5984875" algn="l"/>
                <a:tab pos="6408420" algn="l"/>
                <a:tab pos="7493634" algn="l"/>
                <a:tab pos="7966075" algn="l"/>
                <a:tab pos="8521065" algn="l"/>
                <a:tab pos="8960485" algn="l"/>
                <a:tab pos="10042525" algn="l"/>
              </a:tabLst>
            </a:pPr>
            <a:r>
              <a:rPr sz="2400" spc="-35" dirty="0">
                <a:latin typeface="Times New Roman"/>
                <a:cs typeface="Times New Roman"/>
              </a:rPr>
              <a:t>İ</a:t>
            </a:r>
            <a:r>
              <a:rPr sz="2400" dirty="0">
                <a:latin typeface="Times New Roman"/>
                <a:cs typeface="Times New Roman"/>
              </a:rPr>
              <a:t>n</a:t>
            </a:r>
            <a:r>
              <a:rPr sz="2400" spc="20" dirty="0">
                <a:latin typeface="Times New Roman"/>
                <a:cs typeface="Times New Roman"/>
              </a:rPr>
              <a:t>s</a:t>
            </a:r>
            <a:r>
              <a:rPr sz="2400" spc="-10" dirty="0">
                <a:latin typeface="Times New Roman"/>
                <a:cs typeface="Times New Roman"/>
              </a:rPr>
              <a:t>a</a:t>
            </a:r>
            <a:r>
              <a:rPr sz="2400" dirty="0">
                <a:latin typeface="Times New Roman"/>
                <a:cs typeface="Times New Roman"/>
              </a:rPr>
              <a:t>nı	tüm	b</a:t>
            </a:r>
            <a:r>
              <a:rPr sz="2400" spc="15" dirty="0">
                <a:latin typeface="Times New Roman"/>
                <a:cs typeface="Times New Roman"/>
              </a:rPr>
              <a:t>o</a:t>
            </a:r>
            <a:r>
              <a:rPr sz="2400" spc="-50" dirty="0">
                <a:latin typeface="Times New Roman"/>
                <a:cs typeface="Times New Roman"/>
              </a:rPr>
              <a:t>y</a:t>
            </a:r>
            <a:r>
              <a:rPr sz="2400" dirty="0">
                <a:latin typeface="Times New Roman"/>
                <a:cs typeface="Times New Roman"/>
              </a:rPr>
              <a:t>utla</a:t>
            </a:r>
            <a:r>
              <a:rPr sz="2400" spc="-15" dirty="0">
                <a:latin typeface="Times New Roman"/>
                <a:cs typeface="Times New Roman"/>
              </a:rPr>
              <a:t>r</a:t>
            </a:r>
            <a:r>
              <a:rPr sz="2400" spc="50" dirty="0">
                <a:latin typeface="Times New Roman"/>
                <a:cs typeface="Times New Roman"/>
              </a:rPr>
              <a:t>ı</a:t>
            </a:r>
            <a:r>
              <a:rPr sz="2400" spc="-75" dirty="0">
                <a:latin typeface="Times New Roman"/>
                <a:cs typeface="Times New Roman"/>
              </a:rPr>
              <a:t>y</a:t>
            </a:r>
            <a:r>
              <a:rPr sz="2400" spc="25" dirty="0">
                <a:latin typeface="Times New Roman"/>
                <a:cs typeface="Times New Roman"/>
              </a:rPr>
              <a:t>l</a:t>
            </a:r>
            <a:r>
              <a:rPr sz="2400" dirty="0">
                <a:latin typeface="Times New Roman"/>
                <a:cs typeface="Times New Roman"/>
              </a:rPr>
              <a:t>a	k</a:t>
            </a:r>
            <a:r>
              <a:rPr sz="2400" spc="-15" dirty="0">
                <a:latin typeface="Times New Roman"/>
                <a:cs typeface="Times New Roman"/>
              </a:rPr>
              <a:t>a</a:t>
            </a:r>
            <a:r>
              <a:rPr sz="2400" dirty="0">
                <a:latin typeface="Times New Roman"/>
                <a:cs typeface="Times New Roman"/>
              </a:rPr>
              <a:t>v</a:t>
            </a:r>
            <a:r>
              <a:rPr sz="2400" spc="-10" dirty="0">
                <a:latin typeface="Times New Roman"/>
                <a:cs typeface="Times New Roman"/>
              </a:rPr>
              <a:t>r</a:t>
            </a:r>
            <a:r>
              <a:rPr sz="2400" spc="35" dirty="0">
                <a:latin typeface="Times New Roman"/>
                <a:cs typeface="Times New Roman"/>
              </a:rPr>
              <a:t>a</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bil</a:t>
            </a:r>
            <a:r>
              <a:rPr sz="2400" spc="5" dirty="0">
                <a:latin typeface="Times New Roman"/>
                <a:cs typeface="Times New Roman"/>
              </a:rPr>
              <a:t>m</a:t>
            </a:r>
            <a:r>
              <a:rPr sz="2400" spc="-10" dirty="0">
                <a:latin typeface="Times New Roman"/>
                <a:cs typeface="Times New Roman"/>
              </a:rPr>
              <a:t>e</a:t>
            </a:r>
            <a:r>
              <a:rPr sz="2400" dirty="0">
                <a:latin typeface="Times New Roman"/>
                <a:cs typeface="Times New Roman"/>
              </a:rPr>
              <a:t>k	için	</a:t>
            </a:r>
            <a:r>
              <a:rPr sz="2400" spc="-15" dirty="0">
                <a:latin typeface="Times New Roman"/>
                <a:cs typeface="Times New Roman"/>
              </a:rPr>
              <a:t>e</a:t>
            </a:r>
            <a:r>
              <a:rPr sz="2400" dirty="0">
                <a:latin typeface="Times New Roman"/>
                <a:cs typeface="Times New Roman"/>
              </a:rPr>
              <a:t>n	</a:t>
            </a:r>
            <a:r>
              <a:rPr sz="2400" spc="10" dirty="0">
                <a:latin typeface="Times New Roman"/>
                <a:cs typeface="Times New Roman"/>
              </a:rPr>
              <a:t>az</a:t>
            </a:r>
            <a:r>
              <a:rPr sz="2400" dirty="0">
                <a:latin typeface="Times New Roman"/>
                <a:cs typeface="Times New Roman"/>
              </a:rPr>
              <a:t>ınd</a:t>
            </a:r>
            <a:r>
              <a:rPr sz="2400" spc="-10" dirty="0">
                <a:latin typeface="Times New Roman"/>
                <a:cs typeface="Times New Roman"/>
              </a:rPr>
              <a:t>a</a:t>
            </a:r>
            <a:r>
              <a:rPr sz="2400" dirty="0">
                <a:latin typeface="Times New Roman"/>
                <a:cs typeface="Times New Roman"/>
              </a:rPr>
              <a:t>n	bir	k</a:t>
            </a:r>
            <a:r>
              <a:rPr sz="2400" spc="-15" dirty="0">
                <a:latin typeface="Times New Roman"/>
                <a:cs typeface="Times New Roman"/>
              </a:rPr>
              <a:t>a</a:t>
            </a:r>
            <a:r>
              <a:rPr sz="2400" dirty="0">
                <a:latin typeface="Times New Roman"/>
                <a:cs typeface="Times New Roman"/>
              </a:rPr>
              <a:t>ç	</a:t>
            </a:r>
            <a:r>
              <a:rPr sz="2400" spc="-10" dirty="0">
                <a:latin typeface="Times New Roman"/>
                <a:cs typeface="Times New Roman"/>
              </a:rPr>
              <a:t>a</a:t>
            </a:r>
            <a:r>
              <a:rPr sz="2400" dirty="0">
                <a:latin typeface="Times New Roman"/>
                <a:cs typeface="Times New Roman"/>
              </a:rPr>
              <a:t>lt	</a:t>
            </a:r>
            <a:r>
              <a:rPr sz="2400" spc="-10" dirty="0">
                <a:latin typeface="Times New Roman"/>
                <a:cs typeface="Times New Roman"/>
              </a:rPr>
              <a:t>a</a:t>
            </a:r>
            <a:r>
              <a:rPr sz="2400" dirty="0">
                <a:latin typeface="Times New Roman"/>
                <a:cs typeface="Times New Roman"/>
              </a:rPr>
              <a:t>la</a:t>
            </a:r>
            <a:r>
              <a:rPr sz="2400" spc="-10" dirty="0">
                <a:latin typeface="Times New Roman"/>
                <a:cs typeface="Times New Roman"/>
              </a:rPr>
              <a:t>n</a:t>
            </a:r>
            <a:r>
              <a:rPr sz="2400" spc="15" dirty="0">
                <a:latin typeface="Times New Roman"/>
                <a:cs typeface="Times New Roman"/>
              </a:rPr>
              <a:t>d</a:t>
            </a:r>
            <a:r>
              <a:rPr sz="2400" spc="-10" dirty="0">
                <a:latin typeface="Times New Roman"/>
                <a:cs typeface="Times New Roman"/>
              </a:rPr>
              <a:t>a</a:t>
            </a:r>
            <a:r>
              <a:rPr sz="2400" dirty="0">
                <a:latin typeface="Times New Roman"/>
                <a:cs typeface="Times New Roman"/>
              </a:rPr>
              <a:t>n	</a:t>
            </a:r>
            <a:r>
              <a:rPr sz="2400" spc="-10" dirty="0">
                <a:latin typeface="Times New Roman"/>
                <a:cs typeface="Times New Roman"/>
              </a:rPr>
              <a:t>e</a:t>
            </a:r>
            <a:r>
              <a:rPr sz="2400" dirty="0">
                <a:latin typeface="Times New Roman"/>
                <a:cs typeface="Times New Roman"/>
              </a:rPr>
              <a:t>lde</a:t>
            </a:r>
            <a:endParaRPr sz="2400">
              <a:latin typeface="Times New Roman"/>
              <a:cs typeface="Times New Roman"/>
            </a:endParaRPr>
          </a:p>
          <a:p>
            <a:pPr marL="356870">
              <a:lnSpc>
                <a:spcPct val="100000"/>
              </a:lnSpc>
              <a:spcBef>
                <a:spcPts val="5"/>
              </a:spcBef>
            </a:pPr>
            <a:r>
              <a:rPr sz="2400" spc="-5" dirty="0">
                <a:latin typeface="Times New Roman"/>
                <a:cs typeface="Times New Roman"/>
              </a:rPr>
              <a:t>edilen</a:t>
            </a:r>
            <a:r>
              <a:rPr sz="2400" spc="5" dirty="0">
                <a:latin typeface="Times New Roman"/>
                <a:cs typeface="Times New Roman"/>
              </a:rPr>
              <a:t> </a:t>
            </a:r>
            <a:r>
              <a:rPr sz="2400" spc="-5" dirty="0">
                <a:latin typeface="Times New Roman"/>
                <a:cs typeface="Times New Roman"/>
              </a:rPr>
              <a:t>bilginin</a:t>
            </a:r>
            <a:r>
              <a:rPr sz="2400" spc="-20" dirty="0">
                <a:latin typeface="Times New Roman"/>
                <a:cs typeface="Times New Roman"/>
              </a:rPr>
              <a:t> </a:t>
            </a:r>
            <a:r>
              <a:rPr sz="2400" dirty="0">
                <a:latin typeface="Times New Roman"/>
                <a:cs typeface="Times New Roman"/>
              </a:rPr>
              <a:t>birbirini</a:t>
            </a:r>
            <a:r>
              <a:rPr sz="2400" spc="-20" dirty="0">
                <a:latin typeface="Times New Roman"/>
                <a:cs typeface="Times New Roman"/>
              </a:rPr>
              <a:t> </a:t>
            </a:r>
            <a:r>
              <a:rPr sz="2400" spc="-5" dirty="0">
                <a:latin typeface="Times New Roman"/>
                <a:cs typeface="Times New Roman"/>
              </a:rPr>
              <a:t>desteklemesi </a:t>
            </a:r>
            <a:r>
              <a:rPr sz="2400" spc="-10" dirty="0">
                <a:latin typeface="Times New Roman"/>
                <a:cs typeface="Times New Roman"/>
              </a:rPr>
              <a:t>gerekir…</a:t>
            </a:r>
            <a:endParaRPr sz="2400">
              <a:latin typeface="Times New Roman"/>
              <a:cs typeface="Times New Roman"/>
            </a:endParaRPr>
          </a:p>
        </p:txBody>
      </p:sp>
    </p:spTree>
    <p:extLst>
      <p:ext uri="{BB962C8B-B14F-4D97-AF65-F5344CB8AC3E}">
        <p14:creationId xmlns:p14="http://schemas.microsoft.com/office/powerpoint/2010/main" val="166963873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1150</Words>
  <Application>Microsoft Office PowerPoint</Application>
  <PresentationFormat>Geniş ekran</PresentationFormat>
  <Paragraphs>200</Paragraphs>
  <Slides>36</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36</vt:i4>
      </vt:variant>
    </vt:vector>
  </HeadingPairs>
  <TitlesOfParts>
    <vt:vector size="42" baseType="lpstr">
      <vt:lpstr>Arial</vt:lpstr>
      <vt:lpstr>Arial MT</vt:lpstr>
      <vt:lpstr>Calibri</vt:lpstr>
      <vt:lpstr>Calibri Light</vt:lpstr>
      <vt:lpstr>Times New Roman</vt:lpstr>
      <vt:lpstr>Office Teması</vt:lpstr>
      <vt:lpstr>  KOSTÜ 2023-2024 BAHAR DÖNEMİ  DAVRANIŞ BİLİMLERİ DERSİ İZLENCESİ</vt:lpstr>
      <vt:lpstr>PowerPoint Sunusu</vt:lpstr>
      <vt:lpstr>Bir bilim olarak Psikoloji'ye giriş</vt:lpstr>
      <vt:lpstr>Psikolojibilimi: Tanımı ve ana amaçları</vt:lpstr>
      <vt:lpstr>Soru</vt:lpstr>
      <vt:lpstr>Psikolojibiliminin alt alanları</vt:lpstr>
      <vt:lpstr>Temel alt alanlar…</vt:lpstr>
      <vt:lpstr>Temel alt alanlar…</vt:lpstr>
      <vt:lpstr>Çoklu alt alanlar…</vt:lpstr>
      <vt:lpstr>Psikolojinin alt alanlarında ‘Uzmanlaşma’ süreci…</vt:lpstr>
      <vt:lpstr>Meslek karmaşaları…</vt:lpstr>
      <vt:lpstr>Yanlış algılar…</vt:lpstr>
      <vt:lpstr>PowerPoint Sunusu</vt:lpstr>
      <vt:lpstr>PowerPoint Sunusu</vt:lpstr>
      <vt:lpstr>PowerPoint Sunusu</vt:lpstr>
      <vt:lpstr>PowerPoint Sunusu</vt:lpstr>
      <vt:lpstr>EGZERSİZ</vt:lpstr>
      <vt:lpstr>PowerPoint Sunusu</vt:lpstr>
      <vt:lpstr>PowerPoint Sunusu</vt:lpstr>
      <vt:lpstr>Davranış Bilimlerine Giriş</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KOSTÜ 2023-2024 GÜZ DÖNEMİ  PSİ101 PSİKOLOJİYE GİRİŞ  DERSİ İZLENCESİ</dc:title>
  <dc:creator>Emre ÖZDEMİR</dc:creator>
  <cp:lastModifiedBy>Emre ÖZDEMİR</cp:lastModifiedBy>
  <cp:revision>6</cp:revision>
  <dcterms:created xsi:type="dcterms:W3CDTF">2023-09-22T13:18:32Z</dcterms:created>
  <dcterms:modified xsi:type="dcterms:W3CDTF">2024-02-19T12:34:12Z</dcterms:modified>
</cp:coreProperties>
</file>